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7" r:id="rId3"/>
    <p:sldId id="263" r:id="rId4"/>
    <p:sldId id="276" r:id="rId5"/>
    <p:sldId id="286" r:id="rId6"/>
    <p:sldId id="267" r:id="rId7"/>
    <p:sldId id="260" r:id="rId8"/>
    <p:sldId id="268" r:id="rId9"/>
    <p:sldId id="265" r:id="rId10"/>
    <p:sldId id="269" r:id="rId11"/>
    <p:sldId id="270" r:id="rId12"/>
    <p:sldId id="272" r:id="rId13"/>
    <p:sldId id="273" r:id="rId14"/>
    <p:sldId id="274" r:id="rId15"/>
    <p:sldId id="287" r:id="rId16"/>
    <p:sldId id="275" r:id="rId17"/>
    <p:sldId id="278" r:id="rId18"/>
    <p:sldId id="280" r:id="rId19"/>
    <p:sldId id="279" r:id="rId20"/>
  </p:sldIdLst>
  <p:sldSz cx="9144000" cy="6858000" type="screen4x3"/>
  <p:notesSz cx="6858000" cy="9144000"/>
  <p:custShowLst>
    <p:custShow name="شیرخشک" id="0">
      <p:sldLst/>
    </p:custShow>
    <p:custShow name="همسر" id="1">
      <p:sldLst/>
    </p:custShow>
    <p:custShow name="معده" id="2">
      <p:sldLst/>
    </p:custShow>
    <p:custShow name="قفسه" id="3">
      <p:sldLst/>
    </p:custShow>
    <p:custShow name="گرفتن پستان" id="4">
      <p:sldLst/>
    </p:custShow>
    <p:custShow name="همسر 2" id="5">
      <p:sldLst/>
    </p:custShow>
    <p:custShow name="کاهش وزن" id="6">
      <p:sldLst>
        <p:sld r:id="rId9"/>
      </p:sldLst>
    </p:custShow>
    <p:custShow name="الگوی متفاوت" id="7">
      <p:sldLst>
        <p:sld r:id="rId12"/>
      </p:sldLst>
    </p:custShow>
    <p:custShow name="تولید شیر" id="8">
      <p:sldLst/>
    </p:custShow>
    <p:custShow name="گریه" id="9">
      <p:sldLst>
        <p:sld r:id="rId6"/>
      </p:sldLst>
    </p:custShow>
    <p:custShow name="یک پستان" id="10">
      <p:sldLst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2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D19D95-566D-40A5-9357-C43DF18AF8CE}" type="doc">
      <dgm:prSet loTypeId="urn:microsoft.com/office/officeart/2005/8/layout/chevron2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7372103-0270-4E9A-889D-61E361F7C3A8}">
      <dgm:prSet/>
      <dgm:spPr/>
      <dgm:t>
        <a:bodyPr/>
        <a:lstStyle/>
        <a:p>
          <a:pPr rtl="1"/>
          <a:endParaRPr lang="fa-IR" b="1" dirty="0"/>
        </a:p>
      </dgm:t>
    </dgm:pt>
    <dgm:pt modelId="{00B7E72C-AE1F-4118-B916-37736AFC344E}" type="parTrans" cxnId="{5F55056E-4DF5-40A1-9980-76CC1ADFC911}">
      <dgm:prSet/>
      <dgm:spPr/>
      <dgm:t>
        <a:bodyPr/>
        <a:lstStyle/>
        <a:p>
          <a:endParaRPr lang="en-US"/>
        </a:p>
      </dgm:t>
    </dgm:pt>
    <dgm:pt modelId="{F3381297-C9E0-4AA5-BDC9-88807BFB69B6}" type="sibTrans" cxnId="{5F55056E-4DF5-40A1-9980-76CC1ADFC911}">
      <dgm:prSet/>
      <dgm:spPr/>
      <dgm:t>
        <a:bodyPr/>
        <a:lstStyle/>
        <a:p>
          <a:endParaRPr lang="en-US"/>
        </a:p>
      </dgm:t>
    </dgm:pt>
    <dgm:pt modelId="{4CB38E3C-5C44-4F6F-A518-60F0FEAE1CF5}">
      <dgm:prSet/>
      <dgm:spPr/>
      <dgm:t>
        <a:bodyPr/>
        <a:lstStyle/>
        <a:p>
          <a:pPr rtl="1"/>
          <a:endParaRPr lang="en-US" dirty="0"/>
        </a:p>
      </dgm:t>
    </dgm:pt>
    <dgm:pt modelId="{479FB35A-066D-4D29-A09F-ADD981EB079D}" type="parTrans" cxnId="{67561978-3839-4FDE-8AE6-176E11A4BA81}">
      <dgm:prSet/>
      <dgm:spPr/>
      <dgm:t>
        <a:bodyPr/>
        <a:lstStyle/>
        <a:p>
          <a:endParaRPr lang="en-US"/>
        </a:p>
      </dgm:t>
    </dgm:pt>
    <dgm:pt modelId="{660C5842-7EFF-4A04-BAB8-A364036787C2}" type="sibTrans" cxnId="{67561978-3839-4FDE-8AE6-176E11A4BA81}">
      <dgm:prSet/>
      <dgm:spPr/>
      <dgm:t>
        <a:bodyPr/>
        <a:lstStyle/>
        <a:p>
          <a:endParaRPr lang="en-US"/>
        </a:p>
      </dgm:t>
    </dgm:pt>
    <dgm:pt modelId="{F25E438B-19E8-451C-993A-5998F29CAF32}">
      <dgm:prSet/>
      <dgm:spPr/>
      <dgm:t>
        <a:bodyPr/>
        <a:lstStyle/>
        <a:p>
          <a:pPr rtl="1"/>
          <a:endParaRPr lang="en-US" dirty="0"/>
        </a:p>
      </dgm:t>
    </dgm:pt>
    <dgm:pt modelId="{86DD8D2D-42B5-4F38-9638-F4A7A13FD606}" type="parTrans" cxnId="{BCC8B384-3B01-4D98-B2D0-947204A7BDB4}">
      <dgm:prSet/>
      <dgm:spPr/>
      <dgm:t>
        <a:bodyPr/>
        <a:lstStyle/>
        <a:p>
          <a:endParaRPr lang="en-US"/>
        </a:p>
      </dgm:t>
    </dgm:pt>
    <dgm:pt modelId="{C9392669-360E-4BF6-948F-27F8B82A603C}" type="sibTrans" cxnId="{BCC8B384-3B01-4D98-B2D0-947204A7BDB4}">
      <dgm:prSet/>
      <dgm:spPr/>
      <dgm:t>
        <a:bodyPr/>
        <a:lstStyle/>
        <a:p>
          <a:endParaRPr lang="en-US"/>
        </a:p>
      </dgm:t>
    </dgm:pt>
    <dgm:pt modelId="{BD897FEE-9569-4F4C-B231-76B0A65B8B9D}">
      <dgm:prSet/>
      <dgm:spPr>
        <a:gradFill rotWithShape="0">
          <a:gsLst>
            <a:gs pos="0">
              <a:srgbClr val="FF0000"/>
            </a:gs>
            <a:gs pos="90000">
              <a:schemeClr val="accent1">
                <a:shade val="50000"/>
                <a:hueOff val="-23478"/>
                <a:satOff val="-1254"/>
                <a:lumOff val="20100"/>
                <a:alphaOff val="0"/>
                <a:shade val="45000"/>
                <a:satMod val="170000"/>
              </a:schemeClr>
            </a:gs>
            <a:gs pos="92000">
              <a:schemeClr val="accent1">
                <a:shade val="50000"/>
                <a:hueOff val="-23478"/>
                <a:satOff val="-1254"/>
                <a:lumOff val="201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-23478"/>
                <a:satOff val="-1254"/>
                <a:lumOff val="20100"/>
                <a:alphaOff val="0"/>
                <a:tint val="95500"/>
                <a:shade val="100000"/>
                <a:satMod val="155000"/>
              </a:schemeClr>
            </a:gs>
          </a:gsLst>
        </a:gradFill>
      </dgm:spPr>
      <dgm:t>
        <a:bodyPr/>
        <a:lstStyle/>
        <a:p>
          <a:pPr rtl="1"/>
          <a:endParaRPr lang="en-US" dirty="0"/>
        </a:p>
      </dgm:t>
    </dgm:pt>
    <dgm:pt modelId="{506ED436-2A70-4E74-98AD-7F4E1233E340}" type="parTrans" cxnId="{1A5F840B-3145-4B74-AC2C-5E76E01A9684}">
      <dgm:prSet/>
      <dgm:spPr/>
      <dgm:t>
        <a:bodyPr/>
        <a:lstStyle/>
        <a:p>
          <a:endParaRPr lang="en-US"/>
        </a:p>
      </dgm:t>
    </dgm:pt>
    <dgm:pt modelId="{92337907-7E9A-4FA4-B43C-7712D8BFC95B}" type="sibTrans" cxnId="{1A5F840B-3145-4B74-AC2C-5E76E01A9684}">
      <dgm:prSet/>
      <dgm:spPr/>
      <dgm:t>
        <a:bodyPr/>
        <a:lstStyle/>
        <a:p>
          <a:endParaRPr lang="en-US"/>
        </a:p>
      </dgm:t>
    </dgm:pt>
    <dgm:pt modelId="{C8BC4E5F-E036-41D8-ADA6-B47D651EF057}">
      <dgm:prSet custT="1"/>
      <dgm:spPr/>
      <dgm:t>
        <a:bodyPr/>
        <a:lstStyle/>
        <a:p>
          <a:pPr rtl="1"/>
          <a:r>
            <a:rPr lang="fa-IR" sz="2400" b="1" u="sng" dirty="0" smtClean="0">
              <a:cs typeface="B Nazanin" panose="00000400000000000000" pitchFamily="2" charset="-78"/>
            </a:rPr>
            <a:t>امتناع ناگهانی </a:t>
          </a:r>
          <a:r>
            <a:rPr lang="fa-IR" sz="2400" b="1" dirty="0" err="1" smtClean="0">
              <a:cs typeface="B Nazanin" panose="00000400000000000000" pitchFamily="2" charset="-78"/>
            </a:rPr>
            <a:t>شيرخوار</a:t>
          </a:r>
          <a:r>
            <a:rPr lang="fa-IR" sz="2400" b="1" dirty="0" smtClean="0">
              <a:cs typeface="B Nazanin" panose="00000400000000000000" pitchFamily="2" charset="-78"/>
            </a:rPr>
            <a:t> از پستان مادر، </a:t>
          </a:r>
          <a:r>
            <a:rPr lang="fa-IR" sz="2800" b="1" u="sng" dirty="0" smtClean="0">
              <a:cs typeface="B Nazanin" panose="00000400000000000000" pitchFamily="2" charset="-78"/>
            </a:rPr>
            <a:t>اعتصاب شیرخوار </a:t>
          </a:r>
          <a:r>
            <a:rPr lang="fa-IR" sz="2400" b="1" dirty="0" smtClean="0">
              <a:cs typeface="B Nazanin" panose="00000400000000000000" pitchFamily="2" charset="-78"/>
            </a:rPr>
            <a:t>نامیده میشود</a:t>
          </a:r>
          <a:endParaRPr lang="en-US" sz="2400" b="1" dirty="0">
            <a:cs typeface="B Nazanin" panose="00000400000000000000" pitchFamily="2" charset="-78"/>
          </a:endParaRPr>
        </a:p>
      </dgm:t>
    </dgm:pt>
    <dgm:pt modelId="{51F7F723-A470-47F5-9D6C-8B7AA44EEDDC}" type="parTrans" cxnId="{A6CF2672-4B7C-4253-B7E0-53CEA3BC18A1}">
      <dgm:prSet/>
      <dgm:spPr/>
      <dgm:t>
        <a:bodyPr/>
        <a:lstStyle/>
        <a:p>
          <a:endParaRPr lang="en-US"/>
        </a:p>
      </dgm:t>
    </dgm:pt>
    <dgm:pt modelId="{E4C8170E-0092-4778-A393-3FBAF6A43C43}" type="sibTrans" cxnId="{A6CF2672-4B7C-4253-B7E0-53CEA3BC18A1}">
      <dgm:prSet/>
      <dgm:spPr/>
      <dgm:t>
        <a:bodyPr/>
        <a:lstStyle/>
        <a:p>
          <a:endParaRPr lang="en-US"/>
        </a:p>
      </dgm:t>
    </dgm:pt>
    <dgm:pt modelId="{94A5E597-5CFD-4907-A0F9-A8216F4129DE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1" dirty="0" smtClean="0">
              <a:cs typeface="B Nazanin" panose="00000400000000000000" pitchFamily="2" charset="-78"/>
            </a:rPr>
            <a:t>در هر زمانی از دوران شیردهی</a:t>
          </a:r>
          <a:endParaRPr lang="en-US" sz="2400" b="1" dirty="0" smtClean="0">
            <a:cs typeface="B Nazanin" panose="00000400000000000000" pitchFamily="2" charset="-78"/>
          </a:endParaRPr>
        </a:p>
      </dgm:t>
    </dgm:pt>
    <dgm:pt modelId="{04AB412C-AAF7-42D0-A236-7DF6EA44126B}" type="parTrans" cxnId="{4103EAD2-611E-4EFC-BA7A-3AB0A440322E}">
      <dgm:prSet/>
      <dgm:spPr/>
      <dgm:t>
        <a:bodyPr/>
        <a:lstStyle/>
        <a:p>
          <a:endParaRPr lang="en-US"/>
        </a:p>
      </dgm:t>
    </dgm:pt>
    <dgm:pt modelId="{A6266C08-D43C-4375-9719-7FEA4EF29320}" type="sibTrans" cxnId="{4103EAD2-611E-4EFC-BA7A-3AB0A440322E}">
      <dgm:prSet/>
      <dgm:spPr/>
      <dgm:t>
        <a:bodyPr/>
        <a:lstStyle/>
        <a:p>
          <a:endParaRPr lang="en-US"/>
        </a:p>
      </dgm:t>
    </dgm:pt>
    <dgm:pt modelId="{EF6D141B-5331-46B9-81DD-01EE3ACC6069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400" b="1" dirty="0" smtClean="0">
              <a:cs typeface="B Nazanin" panose="00000400000000000000" pitchFamily="2" charset="-78"/>
            </a:rPr>
            <a:t>گاهی تصور مادر</a:t>
          </a:r>
          <a:r>
            <a:rPr lang="en-US" sz="2400" b="1" dirty="0" smtClean="0">
              <a:cs typeface="B Nazanin" panose="00000400000000000000" pitchFamily="2" charset="-78"/>
            </a:rPr>
            <a:t> </a:t>
          </a:r>
          <a:r>
            <a:rPr lang="fa-IR" sz="2400" b="1" dirty="0" smtClean="0">
              <a:cs typeface="B Nazanin" panose="00000400000000000000" pitchFamily="2" charset="-78"/>
            </a:rPr>
            <a:t>از پس زدن وی، </a:t>
          </a:r>
          <a:r>
            <a:rPr lang="fa-IR" sz="2400" b="1" u="sng" dirty="0" smtClean="0">
              <a:cs typeface="B Nazanin" panose="00000400000000000000" pitchFamily="2" charset="-78"/>
            </a:rPr>
            <a:t>بد بودن </a:t>
          </a:r>
          <a:r>
            <a:rPr lang="fa-IR" sz="2400" b="1" u="sng" dirty="0" err="1" smtClean="0">
              <a:cs typeface="B Nazanin" panose="00000400000000000000" pitchFamily="2" charset="-78"/>
            </a:rPr>
            <a:t>ویا</a:t>
          </a:r>
          <a:r>
            <a:rPr lang="fa-IR" sz="2400" b="1" u="sng" dirty="0" smtClean="0">
              <a:cs typeface="B Nazanin" panose="00000400000000000000" pitchFamily="2" charset="-78"/>
            </a:rPr>
            <a:t> ناکافی بودن</a:t>
          </a:r>
          <a:r>
            <a:rPr lang="fa-IR" sz="2400" b="1" u="none" dirty="0" smtClean="0">
              <a:cs typeface="B Nazanin" panose="00000400000000000000" pitchFamily="2" charset="-78"/>
            </a:rPr>
            <a:t>  </a:t>
          </a:r>
          <a:r>
            <a:rPr lang="en-US" sz="2400" b="1" u="none" dirty="0" smtClean="0">
              <a:cs typeface="B Nazanin" panose="00000400000000000000" pitchFamily="2" charset="-78"/>
            </a:rPr>
            <a:t>         </a:t>
          </a:r>
          <a:r>
            <a:rPr lang="fa-IR" sz="2400" b="1" u="sng" dirty="0" err="1" smtClean="0">
              <a:cs typeface="B Nazanin" panose="00000400000000000000" pitchFamily="2" charset="-78"/>
            </a:rPr>
            <a:t>شیرش</a:t>
          </a:r>
          <a:r>
            <a:rPr lang="fa-IR" sz="2400" b="1" dirty="0" smtClean="0">
              <a:cs typeface="B Nazanin" panose="00000400000000000000" pitchFamily="2" charset="-78"/>
            </a:rPr>
            <a:t> تلقی می شود</a:t>
          </a:r>
          <a:endParaRPr lang="en-US" sz="2400" b="1" dirty="0" smtClean="0">
            <a:cs typeface="B Nazanin" panose="00000400000000000000" pitchFamily="2" charset="-78"/>
          </a:endParaRPr>
        </a:p>
      </dgm:t>
    </dgm:pt>
    <dgm:pt modelId="{596B1F74-E460-42A2-882C-F6F0E0AF8820}" type="parTrans" cxnId="{F2A11C54-8433-4254-8802-9E389029D079}">
      <dgm:prSet/>
      <dgm:spPr/>
      <dgm:t>
        <a:bodyPr/>
        <a:lstStyle/>
        <a:p>
          <a:endParaRPr lang="en-US"/>
        </a:p>
      </dgm:t>
    </dgm:pt>
    <dgm:pt modelId="{1F25AAC8-D025-492C-80E6-C1B9EDAC7E5D}" type="sibTrans" cxnId="{F2A11C54-8433-4254-8802-9E389029D079}">
      <dgm:prSet/>
      <dgm:spPr/>
      <dgm:t>
        <a:bodyPr/>
        <a:lstStyle/>
        <a:p>
          <a:endParaRPr lang="en-US"/>
        </a:p>
      </dgm:t>
    </dgm:pt>
    <dgm:pt modelId="{45A7D736-5FAA-48DB-9C34-3A1AB75B1B9B}">
      <dgm:prSet custT="1"/>
      <dgm:spPr/>
      <dgm:t>
        <a:bodyPr/>
        <a:lstStyle/>
        <a:p>
          <a:pPr marL="0" marR="0" indent="0" algn="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a-IR" sz="2800" b="1" i="0" u="sng" dirty="0" smtClean="0">
              <a:cs typeface="B Nazanin" panose="00000400000000000000" pitchFamily="2" charset="-78"/>
            </a:rPr>
            <a:t>اغلب پاسخ مادر</a:t>
          </a:r>
          <a:r>
            <a:rPr lang="fa-IR" sz="3600" b="1" i="0" u="sng" dirty="0" smtClean="0">
              <a:cs typeface="B Nazanin" panose="00000400000000000000" pitchFamily="2" charset="-78"/>
            </a:rPr>
            <a:t> </a:t>
          </a:r>
          <a:r>
            <a:rPr lang="fa-IR" sz="3600" b="1" i="0" u="sng" dirty="0" smtClean="0">
              <a:latin typeface="Times New Roman"/>
              <a:cs typeface="B Nazanin" panose="00000400000000000000" pitchFamily="2" charset="-78"/>
            </a:rPr>
            <a:t>←</a:t>
          </a:r>
          <a:r>
            <a:rPr lang="fa-IR" sz="4400" b="1" i="0" u="sng" dirty="0" smtClean="0">
              <a:cs typeface="B Nazanin" panose="00000400000000000000" pitchFamily="2" charset="-78"/>
            </a:rPr>
            <a:t> </a:t>
          </a:r>
          <a:r>
            <a:rPr lang="fa-IR" sz="2800" b="1" i="0" u="sng" dirty="0" smtClean="0">
              <a:cs typeface="B Nazanin" panose="00000400000000000000" pitchFamily="2" charset="-78"/>
            </a:rPr>
            <a:t>از </a:t>
          </a:r>
          <a:r>
            <a:rPr lang="fa-IR" sz="2800" b="1" i="0" u="sng" dirty="0" err="1" smtClean="0">
              <a:cs typeface="B Nazanin" panose="00000400000000000000" pitchFamily="2" charset="-78"/>
            </a:rPr>
            <a:t>شیرگرفتن</a:t>
          </a:r>
          <a:r>
            <a:rPr lang="fa-IR" sz="2800" b="1" i="0" u="sng" dirty="0" smtClean="0">
              <a:cs typeface="B Nazanin" panose="00000400000000000000" pitchFamily="2" charset="-78"/>
            </a:rPr>
            <a:t> زودرس شیرخوار</a:t>
          </a:r>
          <a:endParaRPr lang="en-US" sz="2800" b="1" i="0" u="sng" dirty="0" smtClean="0">
            <a:cs typeface="B Nazanin" panose="00000400000000000000" pitchFamily="2" charset="-78"/>
          </a:endParaRPr>
        </a:p>
      </dgm:t>
    </dgm:pt>
    <dgm:pt modelId="{388900EE-39D2-4859-B1BD-21C1E6FD5A91}" type="parTrans" cxnId="{2370ED77-9033-4CB5-A8AB-2CCFB17ABF76}">
      <dgm:prSet/>
      <dgm:spPr/>
      <dgm:t>
        <a:bodyPr/>
        <a:lstStyle/>
        <a:p>
          <a:endParaRPr lang="en-US"/>
        </a:p>
      </dgm:t>
    </dgm:pt>
    <dgm:pt modelId="{33D88431-B430-4C14-98CE-665A0B1B4EBC}" type="sibTrans" cxnId="{2370ED77-9033-4CB5-A8AB-2CCFB17ABF76}">
      <dgm:prSet/>
      <dgm:spPr/>
      <dgm:t>
        <a:bodyPr/>
        <a:lstStyle/>
        <a:p>
          <a:endParaRPr lang="en-US"/>
        </a:p>
      </dgm:t>
    </dgm:pt>
    <dgm:pt modelId="{ADE4C5C0-B6BC-4C79-902F-BA470BD56DB8}" type="pres">
      <dgm:prSet presAssocID="{BAD19D95-566D-40A5-9357-C43DF18AF8C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E91C0C-A03E-4615-9E1D-087F6698C33F}" type="pres">
      <dgm:prSet presAssocID="{07372103-0270-4E9A-889D-61E361F7C3A8}" presName="composite" presStyleCnt="0"/>
      <dgm:spPr/>
    </dgm:pt>
    <dgm:pt modelId="{606460E8-C533-4DF8-B4FF-7047D15611CA}" type="pres">
      <dgm:prSet presAssocID="{07372103-0270-4E9A-889D-61E361F7C3A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28B28-C184-4218-A074-20238C99329B}" type="pres">
      <dgm:prSet presAssocID="{07372103-0270-4E9A-889D-61E361F7C3A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9FEB6-533E-4CAF-BD90-D70506F279D9}" type="pres">
      <dgm:prSet presAssocID="{F3381297-C9E0-4AA5-BDC9-88807BFB69B6}" presName="sp" presStyleCnt="0"/>
      <dgm:spPr/>
    </dgm:pt>
    <dgm:pt modelId="{199BD6D0-FFEA-4235-98D1-04E9ED54A09E}" type="pres">
      <dgm:prSet presAssocID="{4CB38E3C-5C44-4F6F-A518-60F0FEAE1CF5}" presName="composite" presStyleCnt="0"/>
      <dgm:spPr/>
    </dgm:pt>
    <dgm:pt modelId="{1C35EC25-8800-4401-A148-5C26750E2CDC}" type="pres">
      <dgm:prSet presAssocID="{4CB38E3C-5C44-4F6F-A518-60F0FEAE1CF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726E2-AED1-4288-A5AA-6FF6F43F0FC7}" type="pres">
      <dgm:prSet presAssocID="{4CB38E3C-5C44-4F6F-A518-60F0FEAE1CF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5BA9B-BE57-4E06-800B-8F211AC7C08E}" type="pres">
      <dgm:prSet presAssocID="{660C5842-7EFF-4A04-BAB8-A364036787C2}" presName="sp" presStyleCnt="0"/>
      <dgm:spPr/>
    </dgm:pt>
    <dgm:pt modelId="{D7F49457-11B1-427E-90F8-B005AEF024A7}" type="pres">
      <dgm:prSet presAssocID="{F25E438B-19E8-451C-993A-5998F29CAF32}" presName="composite" presStyleCnt="0"/>
      <dgm:spPr/>
    </dgm:pt>
    <dgm:pt modelId="{15BA7675-CA08-4D2C-A584-200ABEBBB9FF}" type="pres">
      <dgm:prSet presAssocID="{F25E438B-19E8-451C-993A-5998F29CAF3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E6C6F-5F80-48DA-B613-B2B227FFDE17}" type="pres">
      <dgm:prSet presAssocID="{F25E438B-19E8-451C-993A-5998F29CAF32}" presName="descendantText" presStyleLbl="alignAcc1" presStyleIdx="2" presStyleCnt="4" custScaleY="1261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4A54E-8BF0-4FD4-820A-424872673E75}" type="pres">
      <dgm:prSet presAssocID="{C9392669-360E-4BF6-948F-27F8B82A603C}" presName="sp" presStyleCnt="0"/>
      <dgm:spPr/>
    </dgm:pt>
    <dgm:pt modelId="{4EB5F493-A218-45ED-BA4C-BA595A8E548F}" type="pres">
      <dgm:prSet presAssocID="{BD897FEE-9569-4F4C-B231-76B0A65B8B9D}" presName="composite" presStyleCnt="0"/>
      <dgm:spPr/>
    </dgm:pt>
    <dgm:pt modelId="{A0A963B0-B4C6-4EA3-8096-56A3576B7359}" type="pres">
      <dgm:prSet presAssocID="{BD897FEE-9569-4F4C-B231-76B0A65B8B9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F5FE0-7DB9-4D6E-8867-2BED31FB9660}" type="pres">
      <dgm:prSet presAssocID="{BD897FEE-9569-4F4C-B231-76B0A65B8B9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B5DBC2-5092-4F68-995D-79E0D57476F6}" type="presOf" srcId="{45A7D736-5FAA-48DB-9C34-3A1AB75B1B9B}" destId="{E1CF5FE0-7DB9-4D6E-8867-2BED31FB9660}" srcOrd="0" destOrd="0" presId="urn:microsoft.com/office/officeart/2005/8/layout/chevron2"/>
    <dgm:cxn modelId="{9459461A-798A-47F4-AB3E-2091B7FB8D7D}" type="presOf" srcId="{BD897FEE-9569-4F4C-B231-76B0A65B8B9D}" destId="{A0A963B0-B4C6-4EA3-8096-56A3576B7359}" srcOrd="0" destOrd="0" presId="urn:microsoft.com/office/officeart/2005/8/layout/chevron2"/>
    <dgm:cxn modelId="{1A5F840B-3145-4B74-AC2C-5E76E01A9684}" srcId="{BAD19D95-566D-40A5-9357-C43DF18AF8CE}" destId="{BD897FEE-9569-4F4C-B231-76B0A65B8B9D}" srcOrd="3" destOrd="0" parTransId="{506ED436-2A70-4E74-98AD-7F4E1233E340}" sibTransId="{92337907-7E9A-4FA4-B43C-7712D8BFC95B}"/>
    <dgm:cxn modelId="{4103EAD2-611E-4EFC-BA7A-3AB0A440322E}" srcId="{4CB38E3C-5C44-4F6F-A518-60F0FEAE1CF5}" destId="{94A5E597-5CFD-4907-A0F9-A8216F4129DE}" srcOrd="0" destOrd="0" parTransId="{04AB412C-AAF7-42D0-A236-7DF6EA44126B}" sibTransId="{A6266C08-D43C-4375-9719-7FEA4EF29320}"/>
    <dgm:cxn modelId="{D1618B42-E386-4D68-AACC-647EF9C530BB}" type="presOf" srcId="{C8BC4E5F-E036-41D8-ADA6-B47D651EF057}" destId="{8DA28B28-C184-4218-A074-20238C99329B}" srcOrd="0" destOrd="0" presId="urn:microsoft.com/office/officeart/2005/8/layout/chevron2"/>
    <dgm:cxn modelId="{A6CF2672-4B7C-4253-B7E0-53CEA3BC18A1}" srcId="{07372103-0270-4E9A-889D-61E361F7C3A8}" destId="{C8BC4E5F-E036-41D8-ADA6-B47D651EF057}" srcOrd="0" destOrd="0" parTransId="{51F7F723-A470-47F5-9D6C-8B7AA44EEDDC}" sibTransId="{E4C8170E-0092-4778-A393-3FBAF6A43C43}"/>
    <dgm:cxn modelId="{CB16254B-1616-4559-AFD4-B0410828AF86}" type="presOf" srcId="{BAD19D95-566D-40A5-9357-C43DF18AF8CE}" destId="{ADE4C5C0-B6BC-4C79-902F-BA470BD56DB8}" srcOrd="0" destOrd="0" presId="urn:microsoft.com/office/officeart/2005/8/layout/chevron2"/>
    <dgm:cxn modelId="{BCC8B384-3B01-4D98-B2D0-947204A7BDB4}" srcId="{BAD19D95-566D-40A5-9357-C43DF18AF8CE}" destId="{F25E438B-19E8-451C-993A-5998F29CAF32}" srcOrd="2" destOrd="0" parTransId="{86DD8D2D-42B5-4F38-9638-F4A7A13FD606}" sibTransId="{C9392669-360E-4BF6-948F-27F8B82A603C}"/>
    <dgm:cxn modelId="{67561978-3839-4FDE-8AE6-176E11A4BA81}" srcId="{BAD19D95-566D-40A5-9357-C43DF18AF8CE}" destId="{4CB38E3C-5C44-4F6F-A518-60F0FEAE1CF5}" srcOrd="1" destOrd="0" parTransId="{479FB35A-066D-4D29-A09F-ADD981EB079D}" sibTransId="{660C5842-7EFF-4A04-BAB8-A364036787C2}"/>
    <dgm:cxn modelId="{33C48CE3-CCD7-4B12-96C3-46F46E511DF3}" type="presOf" srcId="{07372103-0270-4E9A-889D-61E361F7C3A8}" destId="{606460E8-C533-4DF8-B4FF-7047D15611CA}" srcOrd="0" destOrd="0" presId="urn:microsoft.com/office/officeart/2005/8/layout/chevron2"/>
    <dgm:cxn modelId="{24FF1B4D-AE29-4B49-A854-6B1532617455}" type="presOf" srcId="{94A5E597-5CFD-4907-A0F9-A8216F4129DE}" destId="{E21726E2-AED1-4288-A5AA-6FF6F43F0FC7}" srcOrd="0" destOrd="0" presId="urn:microsoft.com/office/officeart/2005/8/layout/chevron2"/>
    <dgm:cxn modelId="{5F55056E-4DF5-40A1-9980-76CC1ADFC911}" srcId="{BAD19D95-566D-40A5-9357-C43DF18AF8CE}" destId="{07372103-0270-4E9A-889D-61E361F7C3A8}" srcOrd="0" destOrd="0" parTransId="{00B7E72C-AE1F-4118-B916-37736AFC344E}" sibTransId="{F3381297-C9E0-4AA5-BDC9-88807BFB69B6}"/>
    <dgm:cxn modelId="{9C068FF6-3A25-45C4-94CF-DA8972EC1307}" type="presOf" srcId="{EF6D141B-5331-46B9-81DD-01EE3ACC6069}" destId="{F07E6C6F-5F80-48DA-B613-B2B227FFDE17}" srcOrd="0" destOrd="0" presId="urn:microsoft.com/office/officeart/2005/8/layout/chevron2"/>
    <dgm:cxn modelId="{F2A11C54-8433-4254-8802-9E389029D079}" srcId="{F25E438B-19E8-451C-993A-5998F29CAF32}" destId="{EF6D141B-5331-46B9-81DD-01EE3ACC6069}" srcOrd="0" destOrd="0" parTransId="{596B1F74-E460-42A2-882C-F6F0E0AF8820}" sibTransId="{1F25AAC8-D025-492C-80E6-C1B9EDAC7E5D}"/>
    <dgm:cxn modelId="{2370ED77-9033-4CB5-A8AB-2CCFB17ABF76}" srcId="{BD897FEE-9569-4F4C-B231-76B0A65B8B9D}" destId="{45A7D736-5FAA-48DB-9C34-3A1AB75B1B9B}" srcOrd="0" destOrd="0" parTransId="{388900EE-39D2-4859-B1BD-21C1E6FD5A91}" sibTransId="{33D88431-B430-4C14-98CE-665A0B1B4EBC}"/>
    <dgm:cxn modelId="{65A09974-2888-4F8D-A1B3-8953EE298616}" type="presOf" srcId="{F25E438B-19E8-451C-993A-5998F29CAF32}" destId="{15BA7675-CA08-4D2C-A584-200ABEBBB9FF}" srcOrd="0" destOrd="0" presId="urn:microsoft.com/office/officeart/2005/8/layout/chevron2"/>
    <dgm:cxn modelId="{6FB623D8-0369-4F0F-84E7-B2764F1E49C8}" type="presOf" srcId="{4CB38E3C-5C44-4F6F-A518-60F0FEAE1CF5}" destId="{1C35EC25-8800-4401-A148-5C26750E2CDC}" srcOrd="0" destOrd="0" presId="urn:microsoft.com/office/officeart/2005/8/layout/chevron2"/>
    <dgm:cxn modelId="{89C64C31-9029-4369-8DCF-CE6982A79E44}" type="presParOf" srcId="{ADE4C5C0-B6BC-4C79-902F-BA470BD56DB8}" destId="{6BE91C0C-A03E-4615-9E1D-087F6698C33F}" srcOrd="0" destOrd="0" presId="urn:microsoft.com/office/officeart/2005/8/layout/chevron2"/>
    <dgm:cxn modelId="{E5CE88C4-1ABC-4145-A73F-D7384D341948}" type="presParOf" srcId="{6BE91C0C-A03E-4615-9E1D-087F6698C33F}" destId="{606460E8-C533-4DF8-B4FF-7047D15611CA}" srcOrd="0" destOrd="0" presId="urn:microsoft.com/office/officeart/2005/8/layout/chevron2"/>
    <dgm:cxn modelId="{DFBD82A2-76AA-41BE-8E20-E4996898799E}" type="presParOf" srcId="{6BE91C0C-A03E-4615-9E1D-087F6698C33F}" destId="{8DA28B28-C184-4218-A074-20238C99329B}" srcOrd="1" destOrd="0" presId="urn:microsoft.com/office/officeart/2005/8/layout/chevron2"/>
    <dgm:cxn modelId="{526DEC65-D35E-4F9D-948C-2E71B72847C9}" type="presParOf" srcId="{ADE4C5C0-B6BC-4C79-902F-BA470BD56DB8}" destId="{C5F9FEB6-533E-4CAF-BD90-D70506F279D9}" srcOrd="1" destOrd="0" presId="urn:microsoft.com/office/officeart/2005/8/layout/chevron2"/>
    <dgm:cxn modelId="{D5EE5C21-EF4E-4550-AAF8-4D9077C1AE42}" type="presParOf" srcId="{ADE4C5C0-B6BC-4C79-902F-BA470BD56DB8}" destId="{199BD6D0-FFEA-4235-98D1-04E9ED54A09E}" srcOrd="2" destOrd="0" presId="urn:microsoft.com/office/officeart/2005/8/layout/chevron2"/>
    <dgm:cxn modelId="{0076DD5F-2D74-45E1-9480-E6186C3E3452}" type="presParOf" srcId="{199BD6D0-FFEA-4235-98D1-04E9ED54A09E}" destId="{1C35EC25-8800-4401-A148-5C26750E2CDC}" srcOrd="0" destOrd="0" presId="urn:microsoft.com/office/officeart/2005/8/layout/chevron2"/>
    <dgm:cxn modelId="{68EB1BB1-8202-4425-8FEC-B5DCED7E08FE}" type="presParOf" srcId="{199BD6D0-FFEA-4235-98D1-04E9ED54A09E}" destId="{E21726E2-AED1-4288-A5AA-6FF6F43F0FC7}" srcOrd="1" destOrd="0" presId="urn:microsoft.com/office/officeart/2005/8/layout/chevron2"/>
    <dgm:cxn modelId="{024A402D-630D-4611-9DD8-329FDD5347B8}" type="presParOf" srcId="{ADE4C5C0-B6BC-4C79-902F-BA470BD56DB8}" destId="{4D95BA9B-BE57-4E06-800B-8F211AC7C08E}" srcOrd="3" destOrd="0" presId="urn:microsoft.com/office/officeart/2005/8/layout/chevron2"/>
    <dgm:cxn modelId="{33279032-C6EE-4F61-B7DA-9EC3B75EC4C8}" type="presParOf" srcId="{ADE4C5C0-B6BC-4C79-902F-BA470BD56DB8}" destId="{D7F49457-11B1-427E-90F8-B005AEF024A7}" srcOrd="4" destOrd="0" presId="urn:microsoft.com/office/officeart/2005/8/layout/chevron2"/>
    <dgm:cxn modelId="{0F70A017-55E6-4729-B3A9-521AA9E3936A}" type="presParOf" srcId="{D7F49457-11B1-427E-90F8-B005AEF024A7}" destId="{15BA7675-CA08-4D2C-A584-200ABEBBB9FF}" srcOrd="0" destOrd="0" presId="urn:microsoft.com/office/officeart/2005/8/layout/chevron2"/>
    <dgm:cxn modelId="{CA814E20-333A-4DE0-830B-B4FC7BCFE5E0}" type="presParOf" srcId="{D7F49457-11B1-427E-90F8-B005AEF024A7}" destId="{F07E6C6F-5F80-48DA-B613-B2B227FFDE17}" srcOrd="1" destOrd="0" presId="urn:microsoft.com/office/officeart/2005/8/layout/chevron2"/>
    <dgm:cxn modelId="{DF9A48D2-DB11-435B-83F4-F146F1E579A9}" type="presParOf" srcId="{ADE4C5C0-B6BC-4C79-902F-BA470BD56DB8}" destId="{9544A54E-8BF0-4FD4-820A-424872673E75}" srcOrd="5" destOrd="0" presId="urn:microsoft.com/office/officeart/2005/8/layout/chevron2"/>
    <dgm:cxn modelId="{E71BD37D-5286-4A51-BCDB-12A5515B84AC}" type="presParOf" srcId="{ADE4C5C0-B6BC-4C79-902F-BA470BD56DB8}" destId="{4EB5F493-A218-45ED-BA4C-BA595A8E548F}" srcOrd="6" destOrd="0" presId="urn:microsoft.com/office/officeart/2005/8/layout/chevron2"/>
    <dgm:cxn modelId="{49FBEA22-7BF2-4468-8947-F9CF8CB5926B}" type="presParOf" srcId="{4EB5F493-A218-45ED-BA4C-BA595A8E548F}" destId="{A0A963B0-B4C6-4EA3-8096-56A3576B7359}" srcOrd="0" destOrd="0" presId="urn:microsoft.com/office/officeart/2005/8/layout/chevron2"/>
    <dgm:cxn modelId="{7FA10369-74AF-4DED-AEBE-0B2D686A0989}" type="presParOf" srcId="{4EB5F493-A218-45ED-BA4C-BA595A8E548F}" destId="{E1CF5FE0-7DB9-4D6E-8867-2BED31FB96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0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0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 custLinFactNeighborY="32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BFFD39-13F0-4926-95FA-F45189415115}" type="presOf" srcId="{F55BC6C7-FB81-4B05-8010-FB93DBFAD684}" destId="{D9FCBE56-C31B-4828-BB09-ACF2DA477AA2}" srcOrd="0" destOrd="0" presId="urn:microsoft.com/office/officeart/2005/8/layout/vList2"/>
    <dgm:cxn modelId="{33B82081-F59F-4873-9729-E68997D5C8FB}" type="presOf" srcId="{751A9726-F7F6-4106-A0AA-B7EE4544B22F}" destId="{6030CE97-E816-4045-A021-9688D30747EA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8618F05C-B5F5-4129-8D0F-BA30AA183A44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1F6BCC-5D50-4DCA-AE50-B5FBC437D7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CD432-6EB8-4CF7-A91B-A861301B1AFB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الگوهای مختلف تغذیه شیرخواران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D8C82CBF-4D16-4103-9D79-102A1138498E}" type="parTrans" cxnId="{46BCF72B-C4E0-4E68-AC17-D2DDABA70F74}">
      <dgm:prSet/>
      <dgm:spPr/>
      <dgm:t>
        <a:bodyPr/>
        <a:lstStyle/>
        <a:p>
          <a:endParaRPr lang="en-US"/>
        </a:p>
      </dgm:t>
    </dgm:pt>
    <dgm:pt modelId="{EEDB231D-3CC1-4EAC-9000-F3CC9144E08C}" type="sibTrans" cxnId="{46BCF72B-C4E0-4E68-AC17-D2DDABA70F74}">
      <dgm:prSet/>
      <dgm:spPr/>
      <dgm:t>
        <a:bodyPr/>
        <a:lstStyle/>
        <a:p>
          <a:endParaRPr lang="en-US"/>
        </a:p>
      </dgm:t>
    </dgm:pt>
    <dgm:pt modelId="{358BF7DD-13E8-4515-8DC8-551AF227C4D2}" type="pres">
      <dgm:prSet presAssocID="{DC1F6BCC-5D50-4DCA-AE50-B5FBC437D7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060C5E-87A4-4BB2-A5DC-FF028D3AC513}" type="pres">
      <dgm:prSet presAssocID="{BF9CD432-6EB8-4CF7-A91B-A861301B1AFB}" presName="parentText" presStyleLbl="node1" presStyleIdx="0" presStyleCnt="1" custScaleY="60034" custLinFactNeighborX="926" custLinFactNeighborY="-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BCF72B-C4E0-4E68-AC17-D2DDABA70F74}" srcId="{DC1F6BCC-5D50-4DCA-AE50-B5FBC437D777}" destId="{BF9CD432-6EB8-4CF7-A91B-A861301B1AFB}" srcOrd="0" destOrd="0" parTransId="{D8C82CBF-4D16-4103-9D79-102A1138498E}" sibTransId="{EEDB231D-3CC1-4EAC-9000-F3CC9144E08C}"/>
    <dgm:cxn modelId="{2FDD9E48-DFF0-4948-AF58-63770B6A8C6A}" type="presOf" srcId="{BF9CD432-6EB8-4CF7-A91B-A861301B1AFB}" destId="{CB060C5E-87A4-4BB2-A5DC-FF028D3AC513}" srcOrd="0" destOrd="0" presId="urn:microsoft.com/office/officeart/2005/8/layout/vList2"/>
    <dgm:cxn modelId="{5395B6F8-ABCD-44BE-8D24-C5A6D09FF0F2}" type="presOf" srcId="{DC1F6BCC-5D50-4DCA-AE50-B5FBC437D777}" destId="{358BF7DD-13E8-4515-8DC8-551AF227C4D2}" srcOrd="0" destOrd="0" presId="urn:microsoft.com/office/officeart/2005/8/layout/vList2"/>
    <dgm:cxn modelId="{21FC0215-34CE-4D83-B375-BD227BA7B680}" type="presParOf" srcId="{358BF7DD-13E8-4515-8DC8-551AF227C4D2}" destId="{CB060C5E-87A4-4BB2-A5DC-FF028D3AC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4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4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FA211-FB65-4D0E-96E8-D48E2AFF5737}" type="presOf" srcId="{751A9726-F7F6-4106-A0AA-B7EE4544B22F}" destId="{6030CE97-E816-4045-A021-9688D30747EA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83ADC054-EC62-4927-8B0C-13D3B916FA44}" type="presOf" srcId="{F55BC6C7-FB81-4B05-8010-FB93DBFAD684}" destId="{D9FCBE56-C31B-4828-BB09-ACF2DA477AA2}" srcOrd="0" destOrd="0" presId="urn:microsoft.com/office/officeart/2005/8/layout/vList2"/>
    <dgm:cxn modelId="{77F7418F-F9F9-437E-8807-98F7855D0609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4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4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9B78D8-ABB5-4703-9D02-B7717BC579E7}" type="presOf" srcId="{751A9726-F7F6-4106-A0AA-B7EE4544B22F}" destId="{6030CE97-E816-4045-A021-9688D30747EA}" srcOrd="0" destOrd="0" presId="urn:microsoft.com/office/officeart/2005/8/layout/vList2"/>
    <dgm:cxn modelId="{BCEFD463-3834-49AA-A052-AEAFA5CB7F46}" type="presOf" srcId="{F55BC6C7-FB81-4B05-8010-FB93DBFAD684}" destId="{D9FCBE56-C31B-4828-BB09-ACF2DA477AA2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1182DC22-69EE-4332-808C-27C67264146A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0581BC1-07C7-4ED9-BB38-4C23FEEDF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FB1C6-8BF0-45BC-97BB-448F58DA348F}">
      <dgm:prSet custT="1"/>
      <dgm:spPr/>
      <dgm:t>
        <a:bodyPr/>
        <a:lstStyle/>
        <a:p>
          <a:pPr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مربوط به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(در هر سنی)</a:t>
          </a:r>
          <a:endParaRPr lang="fa-IR" sz="2800" dirty="0" smtClean="0">
            <a:cs typeface="B Nazanin" panose="00000400000000000000" pitchFamily="2" charset="-78"/>
          </a:endParaRPr>
        </a:p>
      </dgm:t>
    </dgm:pt>
    <dgm:pt modelId="{62380203-77A1-40CE-80A0-C452DD63F99F}" type="parTrans" cxnId="{86E252E7-CBBB-45E8-BA75-98E510394544}">
      <dgm:prSet/>
      <dgm:spPr/>
      <dgm:t>
        <a:bodyPr/>
        <a:lstStyle/>
        <a:p>
          <a:endParaRPr lang="en-US" sz="1600"/>
        </a:p>
      </dgm:t>
    </dgm:pt>
    <dgm:pt modelId="{9ECC8DE4-4158-41DD-A30B-4EFA957152AB}" type="sibTrans" cxnId="{86E252E7-CBBB-45E8-BA75-98E510394544}">
      <dgm:prSet/>
      <dgm:spPr/>
      <dgm:t>
        <a:bodyPr/>
        <a:lstStyle/>
        <a:p>
          <a:endParaRPr lang="en-US" sz="1600"/>
        </a:p>
      </dgm:t>
    </dgm:pt>
    <dgm:pt modelId="{60692463-31D9-49E6-AE82-53DC73786BDC}" type="pres">
      <dgm:prSet presAssocID="{70581BC1-07C7-4ED9-BB38-4C23FEEDF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F5885-5DD9-44BA-8C68-D84ED6320BB8}" type="pres">
      <dgm:prSet presAssocID="{CE8FB1C6-8BF0-45BC-97BB-448F58DA3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252E7-CBBB-45E8-BA75-98E510394544}" srcId="{70581BC1-07C7-4ED9-BB38-4C23FEEDFF17}" destId="{CE8FB1C6-8BF0-45BC-97BB-448F58DA348F}" srcOrd="0" destOrd="0" parTransId="{62380203-77A1-40CE-80A0-C452DD63F99F}" sibTransId="{9ECC8DE4-4158-41DD-A30B-4EFA957152AB}"/>
    <dgm:cxn modelId="{9F799D91-AB71-4627-9AF5-4E8CE91CD462}" type="presOf" srcId="{CE8FB1C6-8BF0-45BC-97BB-448F58DA348F}" destId="{2C0F5885-5DD9-44BA-8C68-D84ED6320BB8}" srcOrd="0" destOrd="0" presId="urn:microsoft.com/office/officeart/2005/8/layout/vList2"/>
    <dgm:cxn modelId="{22506875-0310-4D8F-BDF9-863C867148D9}" type="presOf" srcId="{70581BC1-07C7-4ED9-BB38-4C23FEEDFF17}" destId="{60692463-31D9-49E6-AE82-53DC73786BDC}" srcOrd="0" destOrd="0" presId="urn:microsoft.com/office/officeart/2005/8/layout/vList2"/>
    <dgm:cxn modelId="{AD72A0B7-5831-4806-8851-E2554DDDF78F}" type="presParOf" srcId="{60692463-31D9-49E6-AE82-53DC73786BDC}" destId="{2C0F5885-5DD9-44BA-8C68-D84ED6320B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0581BC1-07C7-4ED9-BB38-4C23FEEDF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FB1C6-8BF0-45BC-97BB-448F58DA348F}">
      <dgm:prSet custT="1"/>
      <dgm:spPr/>
      <dgm:t>
        <a:bodyPr/>
        <a:lstStyle/>
        <a:p>
          <a:pPr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مربوط به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(در هر سنی)</a:t>
          </a:r>
          <a:endParaRPr lang="fa-IR" sz="2800" dirty="0" smtClean="0">
            <a:cs typeface="B Nazanin" panose="00000400000000000000" pitchFamily="2" charset="-78"/>
          </a:endParaRPr>
        </a:p>
      </dgm:t>
    </dgm:pt>
    <dgm:pt modelId="{62380203-77A1-40CE-80A0-C452DD63F99F}" type="parTrans" cxnId="{86E252E7-CBBB-45E8-BA75-98E510394544}">
      <dgm:prSet/>
      <dgm:spPr/>
      <dgm:t>
        <a:bodyPr/>
        <a:lstStyle/>
        <a:p>
          <a:endParaRPr lang="en-US" sz="1600"/>
        </a:p>
      </dgm:t>
    </dgm:pt>
    <dgm:pt modelId="{9ECC8DE4-4158-41DD-A30B-4EFA957152AB}" type="sibTrans" cxnId="{86E252E7-CBBB-45E8-BA75-98E510394544}">
      <dgm:prSet/>
      <dgm:spPr/>
      <dgm:t>
        <a:bodyPr/>
        <a:lstStyle/>
        <a:p>
          <a:endParaRPr lang="en-US" sz="1600"/>
        </a:p>
      </dgm:t>
    </dgm:pt>
    <dgm:pt modelId="{60692463-31D9-49E6-AE82-53DC73786BDC}" type="pres">
      <dgm:prSet presAssocID="{70581BC1-07C7-4ED9-BB38-4C23FEEDF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F5885-5DD9-44BA-8C68-D84ED6320BB8}" type="pres">
      <dgm:prSet presAssocID="{CE8FB1C6-8BF0-45BC-97BB-448F58DA3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6BD756-0D05-4D15-A405-917157577CAB}" type="presOf" srcId="{70581BC1-07C7-4ED9-BB38-4C23FEEDFF17}" destId="{60692463-31D9-49E6-AE82-53DC73786BDC}" srcOrd="0" destOrd="0" presId="urn:microsoft.com/office/officeart/2005/8/layout/vList2"/>
    <dgm:cxn modelId="{86E252E7-CBBB-45E8-BA75-98E510394544}" srcId="{70581BC1-07C7-4ED9-BB38-4C23FEEDFF17}" destId="{CE8FB1C6-8BF0-45BC-97BB-448F58DA348F}" srcOrd="0" destOrd="0" parTransId="{62380203-77A1-40CE-80A0-C452DD63F99F}" sibTransId="{9ECC8DE4-4158-41DD-A30B-4EFA957152AB}"/>
    <dgm:cxn modelId="{9970C953-A31B-4F7A-B68F-C9CE0F8329CB}" type="presOf" srcId="{CE8FB1C6-8BF0-45BC-97BB-448F58DA348F}" destId="{2C0F5885-5DD9-44BA-8C68-D84ED6320BB8}" srcOrd="0" destOrd="0" presId="urn:microsoft.com/office/officeart/2005/8/layout/vList2"/>
    <dgm:cxn modelId="{9C6EAA0F-343F-41A9-BEEA-247DD8BC91CC}" type="presParOf" srcId="{60692463-31D9-49E6-AE82-53DC73786BDC}" destId="{2C0F5885-5DD9-44BA-8C68-D84ED6320B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581BC1-07C7-4ED9-BB38-4C23FEEDF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FB1C6-8BF0-45BC-97BB-448F58DA348F}">
      <dgm:prSet custT="1"/>
      <dgm:spPr/>
      <dgm:t>
        <a:bodyPr/>
        <a:lstStyle/>
        <a:p>
          <a:pPr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مربوط به مادر (در هر سنی)</a:t>
          </a:r>
          <a:endParaRPr lang="fa-IR" sz="4000" dirty="0" smtClean="0">
            <a:cs typeface="B Nazanin" panose="00000400000000000000" pitchFamily="2" charset="-78"/>
          </a:endParaRPr>
        </a:p>
      </dgm:t>
    </dgm:pt>
    <dgm:pt modelId="{62380203-77A1-40CE-80A0-C452DD63F99F}" type="parTrans" cxnId="{86E252E7-CBBB-45E8-BA75-98E510394544}">
      <dgm:prSet/>
      <dgm:spPr/>
      <dgm:t>
        <a:bodyPr/>
        <a:lstStyle/>
        <a:p>
          <a:endParaRPr lang="en-US" sz="4000"/>
        </a:p>
      </dgm:t>
    </dgm:pt>
    <dgm:pt modelId="{9ECC8DE4-4158-41DD-A30B-4EFA957152AB}" type="sibTrans" cxnId="{86E252E7-CBBB-45E8-BA75-98E510394544}">
      <dgm:prSet/>
      <dgm:spPr/>
      <dgm:t>
        <a:bodyPr/>
        <a:lstStyle/>
        <a:p>
          <a:endParaRPr lang="en-US" sz="4000"/>
        </a:p>
      </dgm:t>
    </dgm:pt>
    <dgm:pt modelId="{60692463-31D9-49E6-AE82-53DC73786BDC}" type="pres">
      <dgm:prSet presAssocID="{70581BC1-07C7-4ED9-BB38-4C23FEEDFF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F5885-5DD9-44BA-8C68-D84ED6320BB8}" type="pres">
      <dgm:prSet presAssocID="{CE8FB1C6-8BF0-45BC-97BB-448F58DA348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252E7-CBBB-45E8-BA75-98E510394544}" srcId="{70581BC1-07C7-4ED9-BB38-4C23FEEDFF17}" destId="{CE8FB1C6-8BF0-45BC-97BB-448F58DA348F}" srcOrd="0" destOrd="0" parTransId="{62380203-77A1-40CE-80A0-C452DD63F99F}" sibTransId="{9ECC8DE4-4158-41DD-A30B-4EFA957152AB}"/>
    <dgm:cxn modelId="{60D60CEE-0980-4D80-8A7E-B6AD7E62B3FF}" type="presOf" srcId="{CE8FB1C6-8BF0-45BC-97BB-448F58DA348F}" destId="{2C0F5885-5DD9-44BA-8C68-D84ED6320BB8}" srcOrd="0" destOrd="0" presId="urn:microsoft.com/office/officeart/2005/8/layout/vList2"/>
    <dgm:cxn modelId="{866FB36D-7A22-4EC8-A23E-3303EDDAD98D}" type="presOf" srcId="{70581BC1-07C7-4ED9-BB38-4C23FEEDFF17}" destId="{60692463-31D9-49E6-AE82-53DC73786BDC}" srcOrd="0" destOrd="0" presId="urn:microsoft.com/office/officeart/2005/8/layout/vList2"/>
    <dgm:cxn modelId="{ADCF874F-3DD2-4FFE-935F-3A589647AF8A}" type="presParOf" srcId="{60692463-31D9-49E6-AE82-53DC73786BDC}" destId="{2C0F5885-5DD9-44BA-8C68-D84ED6320BB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0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0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CD26D-B42E-40D2-A5FD-D68DECAA495F}" type="presOf" srcId="{751A9726-F7F6-4106-A0AA-B7EE4544B22F}" destId="{6030CE97-E816-4045-A021-9688D30747EA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2CE9FD8F-8836-459D-9492-EB8F598E4135}" type="presOf" srcId="{F55BC6C7-FB81-4B05-8010-FB93DBFAD684}" destId="{D9FCBE56-C31B-4828-BB09-ACF2DA477AA2}" srcOrd="0" destOrd="0" presId="urn:microsoft.com/office/officeart/2005/8/layout/vList2"/>
    <dgm:cxn modelId="{6898D11F-B7BF-4635-8B61-4F3F646AFD5B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1A9726-F7F6-4106-A0AA-B7EE4544B2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5BC6C7-FB81-4B05-8010-FB93DBFAD684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28D3D0E-109C-4C4D-AD5C-DB459F9C7BCD}" type="parTrans" cxnId="{1E13DC17-5BF7-45DF-B4AC-812359A8DA28}">
      <dgm:prSet/>
      <dgm:spPr/>
      <dgm:t>
        <a:bodyPr/>
        <a:lstStyle/>
        <a:p>
          <a:endParaRPr lang="en-US" sz="4400"/>
        </a:p>
      </dgm:t>
    </dgm:pt>
    <dgm:pt modelId="{2F0C5617-BDC3-4B9C-89EC-4D86AFA94464}" type="sibTrans" cxnId="{1E13DC17-5BF7-45DF-B4AC-812359A8DA28}">
      <dgm:prSet/>
      <dgm:spPr/>
      <dgm:t>
        <a:bodyPr/>
        <a:lstStyle/>
        <a:p>
          <a:endParaRPr lang="en-US" sz="4400"/>
        </a:p>
      </dgm:t>
    </dgm:pt>
    <dgm:pt modelId="{6030CE97-E816-4045-A021-9688D30747EA}" type="pres">
      <dgm:prSet presAssocID="{751A9726-F7F6-4106-A0AA-B7EE4544B2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CBE56-C31B-4828-BB09-ACF2DA477AA2}" type="pres">
      <dgm:prSet presAssocID="{F55BC6C7-FB81-4B05-8010-FB93DBFAD684}" presName="parentText" presStyleLbl="node1" presStyleIdx="0" presStyleCnt="1" custScaleY="65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B406A9-5672-42CA-BF6C-A033DE63C522}" type="presOf" srcId="{751A9726-F7F6-4106-A0AA-B7EE4544B22F}" destId="{6030CE97-E816-4045-A021-9688D30747EA}" srcOrd="0" destOrd="0" presId="urn:microsoft.com/office/officeart/2005/8/layout/vList2"/>
    <dgm:cxn modelId="{1E13DC17-5BF7-45DF-B4AC-812359A8DA28}" srcId="{751A9726-F7F6-4106-A0AA-B7EE4544B22F}" destId="{F55BC6C7-FB81-4B05-8010-FB93DBFAD684}" srcOrd="0" destOrd="0" parTransId="{928D3D0E-109C-4C4D-AD5C-DB459F9C7BCD}" sibTransId="{2F0C5617-BDC3-4B9C-89EC-4D86AFA94464}"/>
    <dgm:cxn modelId="{7D530548-7E13-4F4E-B53F-132FBA14BA8E}" type="presOf" srcId="{F55BC6C7-FB81-4B05-8010-FB93DBFAD684}" destId="{D9FCBE56-C31B-4828-BB09-ACF2DA477AA2}" srcOrd="0" destOrd="0" presId="urn:microsoft.com/office/officeart/2005/8/layout/vList2"/>
    <dgm:cxn modelId="{85F473BB-214C-44FA-A174-CCB47DF29ED4}" type="presParOf" srcId="{6030CE97-E816-4045-A021-9688D30747EA}" destId="{D9FCBE56-C31B-4828-BB09-ACF2DA477A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64A3B7-AF33-4547-827D-064B43B79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B4C48-EA7F-4E9F-9103-66EBD1633722}">
      <dgm:prSet custT="1"/>
      <dgm:spPr/>
      <dgm:t>
        <a:bodyPr/>
        <a:lstStyle/>
        <a:p>
          <a:pPr rtl="1"/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dirty="0" smtClean="0">
              <a:cs typeface="B Nazanin" pitchFamily="2" charset="-78"/>
            </a:rPr>
            <a:t>احساس مادر این است</a:t>
          </a:r>
          <a:r>
            <a:rPr lang="fa-I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976C54AA-5AE2-4D77-ABDB-FBA9A093D1C0}" type="parTrans" cxnId="{27E7FABC-9336-4F07-B3E0-BABA6EF10B57}">
      <dgm:prSet/>
      <dgm:spPr/>
      <dgm:t>
        <a:bodyPr/>
        <a:lstStyle/>
        <a:p>
          <a:endParaRPr lang="en-US"/>
        </a:p>
      </dgm:t>
    </dgm:pt>
    <dgm:pt modelId="{3D8A7CBF-BE86-4C13-A45E-1D1FADF4D03E}" type="sibTrans" cxnId="{27E7FABC-9336-4F07-B3E0-BABA6EF10B57}">
      <dgm:prSet/>
      <dgm:spPr/>
      <dgm:t>
        <a:bodyPr/>
        <a:lstStyle/>
        <a:p>
          <a:endParaRPr lang="en-US"/>
        </a:p>
      </dgm:t>
    </dgm:pt>
    <dgm:pt modelId="{8470FA25-F356-4C27-8548-B06A434D7871}" type="pres">
      <dgm:prSet presAssocID="{AA64A3B7-AF33-4547-827D-064B43B79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FE562B-1038-4D59-8134-8670FCF84066}" type="pres">
      <dgm:prSet presAssocID="{A31B4C48-EA7F-4E9F-9103-66EBD163372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7FABC-9336-4F07-B3E0-BABA6EF10B57}" srcId="{AA64A3B7-AF33-4547-827D-064B43B7930F}" destId="{A31B4C48-EA7F-4E9F-9103-66EBD1633722}" srcOrd="0" destOrd="0" parTransId="{976C54AA-5AE2-4D77-ABDB-FBA9A093D1C0}" sibTransId="{3D8A7CBF-BE86-4C13-A45E-1D1FADF4D03E}"/>
    <dgm:cxn modelId="{098C1B44-75A0-4179-8592-D1E5DF6A961F}" type="presOf" srcId="{AA64A3B7-AF33-4547-827D-064B43B7930F}" destId="{8470FA25-F356-4C27-8548-B06A434D7871}" srcOrd="0" destOrd="0" presId="urn:microsoft.com/office/officeart/2005/8/layout/vList2"/>
    <dgm:cxn modelId="{D54AFCA3-92A3-4D75-A47A-35433FD39ABD}" type="presOf" srcId="{A31B4C48-EA7F-4E9F-9103-66EBD1633722}" destId="{F0FE562B-1038-4D59-8134-8670FCF84066}" srcOrd="0" destOrd="0" presId="urn:microsoft.com/office/officeart/2005/8/layout/vList2"/>
    <dgm:cxn modelId="{B1E30D11-2F2D-4FC0-92AE-49CBA7407C59}" type="presParOf" srcId="{8470FA25-F356-4C27-8548-B06A434D7871}" destId="{F0FE562B-1038-4D59-8134-8670FCF840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2F33F5-2195-4FB5-BCD2-6AAAF2D753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DE5C0D5-0886-45FB-991D-D8B4800D61D0}">
      <dgm:prSet custT="1"/>
      <dgm:spPr/>
      <dgm:t>
        <a:bodyPr/>
        <a:lstStyle/>
        <a:p>
          <a:pPr algn="ctr" rtl="1"/>
          <a:r>
            <a:rPr lang="fa-IR" sz="4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علل گريه :</a:t>
          </a:r>
          <a:endParaRPr lang="en-US" sz="4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6EE51EE3-28FE-481E-A7C1-B25C840510B2}" type="parTrans" cxnId="{8F287E66-0E4D-4242-8317-119C67687BE0}">
      <dgm:prSet/>
      <dgm:spPr/>
      <dgm:t>
        <a:bodyPr/>
        <a:lstStyle/>
        <a:p>
          <a:endParaRPr lang="en-US"/>
        </a:p>
      </dgm:t>
    </dgm:pt>
    <dgm:pt modelId="{1FF9B738-BBE2-4186-B383-D4D1DDC9786E}" type="sibTrans" cxnId="{8F287E66-0E4D-4242-8317-119C67687BE0}">
      <dgm:prSet/>
      <dgm:spPr/>
      <dgm:t>
        <a:bodyPr/>
        <a:lstStyle/>
        <a:p>
          <a:endParaRPr lang="en-US"/>
        </a:p>
      </dgm:t>
    </dgm:pt>
    <dgm:pt modelId="{96EBA511-E481-498B-8111-C33CD2489EC1}" type="pres">
      <dgm:prSet presAssocID="{762F33F5-2195-4FB5-BCD2-6AAAF2D7531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0AC292-1F14-4647-8266-E857DF7F9837}" type="pres">
      <dgm:prSet presAssocID="{BDE5C0D5-0886-45FB-991D-D8B4800D6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287E66-0E4D-4242-8317-119C67687BE0}" srcId="{762F33F5-2195-4FB5-BCD2-6AAAF2D75315}" destId="{BDE5C0D5-0886-45FB-991D-D8B4800D61D0}" srcOrd="0" destOrd="0" parTransId="{6EE51EE3-28FE-481E-A7C1-B25C840510B2}" sibTransId="{1FF9B738-BBE2-4186-B383-D4D1DDC9786E}"/>
    <dgm:cxn modelId="{EA7DAB1B-FDD6-4C83-BCCF-71E684562785}" type="presOf" srcId="{762F33F5-2195-4FB5-BCD2-6AAAF2D75315}" destId="{96EBA511-E481-498B-8111-C33CD2489EC1}" srcOrd="0" destOrd="0" presId="urn:microsoft.com/office/officeart/2005/8/layout/vList2"/>
    <dgm:cxn modelId="{387DC72D-E3AB-4390-9328-219559D6E587}" type="presOf" srcId="{BDE5C0D5-0886-45FB-991D-D8B4800D61D0}" destId="{C10AC292-1F14-4647-8266-E857DF7F9837}" srcOrd="0" destOrd="0" presId="urn:microsoft.com/office/officeart/2005/8/layout/vList2"/>
    <dgm:cxn modelId="{B0C1DCAD-5D49-413D-9746-283AC58CD2D1}" type="presParOf" srcId="{96EBA511-E481-498B-8111-C33CD2489EC1}" destId="{C10AC292-1F14-4647-8266-E857DF7F98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E61186-3D48-46F4-A25D-93A5391723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8EBE8D-6488-464B-A12E-44CCD71D4766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چالش: کمبود تولید شیر </a:t>
          </a:r>
          <a:endParaRPr lang="en-US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A9EA748-61CF-4930-9B5C-CC5B84D28D33}" type="par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2CE17C-31AA-4E4B-9E86-61193E14F53A}" type="sibTrans" cxnId="{F1643BDA-C358-464D-8A99-6A304660A4EA}">
      <dgm:prSet/>
      <dgm:spPr/>
      <dgm:t>
        <a:bodyPr/>
        <a:lstStyle/>
        <a:p>
          <a:endParaRPr lang="en-US" sz="4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37A348-58B8-433A-B8C0-70B30A80202B}" type="pres">
      <dgm:prSet presAssocID="{5CE61186-3D48-46F4-A25D-93A5391723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8B2877-5FEC-45E1-B05A-7906832A3B37}" type="pres">
      <dgm:prSet presAssocID="{188EBE8D-6488-464B-A12E-44CCD71D4766}" presName="parentText" presStyleLbl="node1" presStyleIdx="0" presStyleCnt="1" custLinFactNeighborY="-859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8E03A8-3E90-4850-A72D-EE821846E191}" type="presOf" srcId="{188EBE8D-6488-464B-A12E-44CCD71D4766}" destId="{EC8B2877-5FEC-45E1-B05A-7906832A3B37}" srcOrd="0" destOrd="0" presId="urn:microsoft.com/office/officeart/2005/8/layout/vList2"/>
    <dgm:cxn modelId="{2B03F33E-76A4-456C-ACFD-7113A40F32A0}" type="presOf" srcId="{5CE61186-3D48-46F4-A25D-93A53917235F}" destId="{D737A348-58B8-433A-B8C0-70B30A80202B}" srcOrd="0" destOrd="0" presId="urn:microsoft.com/office/officeart/2005/8/layout/vList2"/>
    <dgm:cxn modelId="{F1643BDA-C358-464D-8A99-6A304660A4EA}" srcId="{5CE61186-3D48-46F4-A25D-93A53917235F}" destId="{188EBE8D-6488-464B-A12E-44CCD71D4766}" srcOrd="0" destOrd="0" parTransId="{3A9EA748-61CF-4930-9B5C-CC5B84D28D33}" sibTransId="{012CE17C-31AA-4E4B-9E86-61193E14F53A}"/>
    <dgm:cxn modelId="{6C50C78C-DBAF-49D4-A998-381AC8C4257C}" type="presParOf" srcId="{D737A348-58B8-433A-B8C0-70B30A80202B}" destId="{EC8B2877-5FEC-45E1-B05A-7906832A3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E75797-25F0-4F73-95F5-B20EEBAB9A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E9D6D0C-4AEE-4171-A933-CF92F63C3116}">
      <dgm:prSet custT="1"/>
      <dgm:spPr/>
      <dgm:t>
        <a:bodyPr/>
        <a:lstStyle/>
        <a:p>
          <a:pPr algn="ctr" rtl="1"/>
          <a:r>
            <a:rPr lang="ar-SA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نشانه هاي كافي بودن شير مادر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1E7C952B-DB68-4E26-8178-9AE634C30D2D}" type="parTrans" cxnId="{0866C1A1-4F2C-4701-8063-F605B93EAC68}">
      <dgm:prSet/>
      <dgm:spPr/>
      <dgm:t>
        <a:bodyPr/>
        <a:lstStyle/>
        <a:p>
          <a:endParaRPr lang="en-US"/>
        </a:p>
      </dgm:t>
    </dgm:pt>
    <dgm:pt modelId="{94930220-3B6C-4D64-B552-F1A818E145F6}" type="sibTrans" cxnId="{0866C1A1-4F2C-4701-8063-F605B93EAC68}">
      <dgm:prSet/>
      <dgm:spPr/>
      <dgm:t>
        <a:bodyPr/>
        <a:lstStyle/>
        <a:p>
          <a:endParaRPr lang="en-US"/>
        </a:p>
      </dgm:t>
    </dgm:pt>
    <dgm:pt modelId="{D5C29ECE-D529-4DE9-8585-01CF4EAAB3AD}" type="pres">
      <dgm:prSet presAssocID="{5FE75797-25F0-4F73-95F5-B20EEBAB9A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EE2B5E-CA04-4469-85E2-663CCE9D84E0}" type="pres">
      <dgm:prSet presAssocID="{4E9D6D0C-4AEE-4171-A933-CF92F63C3116}" presName="parentText" presStyleLbl="node1" presStyleIdx="0" presStyleCnt="1" custLinFactNeighborX="-6002" custLinFactNeighborY="-4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51F473-4724-4F49-A2C0-2580ED281AFD}" type="presOf" srcId="{5FE75797-25F0-4F73-95F5-B20EEBAB9A7B}" destId="{D5C29ECE-D529-4DE9-8585-01CF4EAAB3AD}" srcOrd="0" destOrd="0" presId="urn:microsoft.com/office/officeart/2005/8/layout/vList2"/>
    <dgm:cxn modelId="{C04D9EF3-BEF7-4FC2-95D9-8AAF47C0DD2E}" type="presOf" srcId="{4E9D6D0C-4AEE-4171-A933-CF92F63C3116}" destId="{C8EE2B5E-CA04-4469-85E2-663CCE9D84E0}" srcOrd="0" destOrd="0" presId="urn:microsoft.com/office/officeart/2005/8/layout/vList2"/>
    <dgm:cxn modelId="{0866C1A1-4F2C-4701-8063-F605B93EAC68}" srcId="{5FE75797-25F0-4F73-95F5-B20EEBAB9A7B}" destId="{4E9D6D0C-4AEE-4171-A933-CF92F63C3116}" srcOrd="0" destOrd="0" parTransId="{1E7C952B-DB68-4E26-8178-9AE634C30D2D}" sibTransId="{94930220-3B6C-4D64-B552-F1A818E145F6}"/>
    <dgm:cxn modelId="{BF1E4B67-BCEC-4061-9719-2549A744C119}" type="presParOf" srcId="{D5C29ECE-D529-4DE9-8585-01CF4EAAB3AD}" destId="{C8EE2B5E-CA04-4469-85E2-663CCE9D84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F983408-A5EE-442B-98C9-1F43957BD3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0B5BF6-59EA-4532-8D5B-69146748EA95}">
      <dgm:prSet custT="1"/>
      <dgm:spPr/>
      <dgm:t>
        <a:bodyPr/>
        <a:lstStyle/>
        <a:p>
          <a:pPr algn="ctr" rtl="1"/>
          <a:r>
            <a:rPr lang="fa-I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نوزادی که با شیرمادر تغذیه می شود</a:t>
          </a:r>
          <a:endParaRPr lang="en-US" sz="4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F4B66094-635C-4F0E-9753-0F14F67D3235}" type="parTrans" cxnId="{1748EB65-8A10-4F71-B94C-B608348EF748}">
      <dgm:prSet/>
      <dgm:spPr/>
      <dgm:t>
        <a:bodyPr/>
        <a:lstStyle/>
        <a:p>
          <a:endParaRPr lang="en-US"/>
        </a:p>
      </dgm:t>
    </dgm:pt>
    <dgm:pt modelId="{06BB2263-B0E8-4629-A505-24A0A951650A}" type="sibTrans" cxnId="{1748EB65-8A10-4F71-B94C-B608348EF748}">
      <dgm:prSet/>
      <dgm:spPr/>
      <dgm:t>
        <a:bodyPr/>
        <a:lstStyle/>
        <a:p>
          <a:endParaRPr lang="en-US"/>
        </a:p>
      </dgm:t>
    </dgm:pt>
    <dgm:pt modelId="{7F8DBAA1-4872-4109-ADA7-0F01CD361AD2}" type="pres">
      <dgm:prSet presAssocID="{9F983408-A5EE-442B-98C9-1F43957BD3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E64186-EF87-43B7-9108-330313FCABB3}" type="pres">
      <dgm:prSet presAssocID="{520B5BF6-59EA-4532-8D5B-69146748EA95}" presName="parentText" presStyleLbl="node1" presStyleIdx="0" presStyleCnt="1" custLinFactNeighborX="-5556" custLinFactNeighborY="18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3B708-0331-43BD-AB61-17A46EB821DF}" type="presOf" srcId="{9F983408-A5EE-442B-98C9-1F43957BD33A}" destId="{7F8DBAA1-4872-4109-ADA7-0F01CD361AD2}" srcOrd="0" destOrd="0" presId="urn:microsoft.com/office/officeart/2005/8/layout/vList2"/>
    <dgm:cxn modelId="{1748EB65-8A10-4F71-B94C-B608348EF748}" srcId="{9F983408-A5EE-442B-98C9-1F43957BD33A}" destId="{520B5BF6-59EA-4532-8D5B-69146748EA95}" srcOrd="0" destOrd="0" parTransId="{F4B66094-635C-4F0E-9753-0F14F67D3235}" sibTransId="{06BB2263-B0E8-4629-A505-24A0A951650A}"/>
    <dgm:cxn modelId="{39D5FA45-DE4D-45A9-875E-9612B5F65336}" type="presOf" srcId="{520B5BF6-59EA-4532-8D5B-69146748EA95}" destId="{7AE64186-EF87-43B7-9108-330313FCABB3}" srcOrd="0" destOrd="0" presId="urn:microsoft.com/office/officeart/2005/8/layout/vList2"/>
    <dgm:cxn modelId="{7815BB02-A5B6-4CC2-B712-4AE2CBA6CC08}" type="presParOf" srcId="{7F8DBAA1-4872-4109-ADA7-0F01CD361AD2}" destId="{7AE64186-EF87-43B7-9108-330313FCAB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CD1C83-B64D-4C7F-A86F-543443136A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FBF36F-BE05-4F49-BCBA-AF6EF0D1FF7C}">
      <dgm:prSet custT="1"/>
      <dgm:spPr/>
      <dgm:t>
        <a:bodyPr/>
        <a:lstStyle/>
        <a:p>
          <a:pPr algn="ctr" rtl="0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وزن گرفتن از روز پنجم تولد (ایده آل)</a:t>
          </a:r>
        </a:p>
        <a:p>
          <a:pPr algn="ctr" rtl="0"/>
          <a:r>
            <a:rPr lang="fa-I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نوزادان با زایمان طبیعی زودتر به وزن تولد می رسند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gm:t>
    </dgm:pt>
    <dgm:pt modelId="{30259482-E73F-4271-B3C9-E1133701E30B}" type="parTrans" cxnId="{9FD22491-BEA0-4069-A91E-76245DA5F351}">
      <dgm:prSet/>
      <dgm:spPr/>
      <dgm:t>
        <a:bodyPr/>
        <a:lstStyle/>
        <a:p>
          <a:endParaRPr lang="en-US"/>
        </a:p>
      </dgm:t>
    </dgm:pt>
    <dgm:pt modelId="{6F914F3F-F709-4414-8CC0-00B2F4A48204}" type="sibTrans" cxnId="{9FD22491-BEA0-4069-A91E-76245DA5F351}">
      <dgm:prSet/>
      <dgm:spPr/>
      <dgm:t>
        <a:bodyPr/>
        <a:lstStyle/>
        <a:p>
          <a:endParaRPr lang="en-US"/>
        </a:p>
      </dgm:t>
    </dgm:pt>
    <dgm:pt modelId="{3340D7F1-E85A-46EF-A7E0-072713E5EF40}" type="pres">
      <dgm:prSet presAssocID="{D9CD1C83-B64D-4C7F-A86F-543443136A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38125-828C-4E3F-88BE-770E6C4F7D59}" type="pres">
      <dgm:prSet presAssocID="{CBFBF36F-BE05-4F49-BCBA-AF6EF0D1FF7C}" presName="parentText" presStyleLbl="node1" presStyleIdx="0" presStyleCnt="1" custScaleY="55162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D22491-BEA0-4069-A91E-76245DA5F351}" srcId="{D9CD1C83-B64D-4C7F-A86F-543443136A56}" destId="{CBFBF36F-BE05-4F49-BCBA-AF6EF0D1FF7C}" srcOrd="0" destOrd="0" parTransId="{30259482-E73F-4271-B3C9-E1133701E30B}" sibTransId="{6F914F3F-F709-4414-8CC0-00B2F4A48204}"/>
    <dgm:cxn modelId="{CA0C44A7-0E4C-4D91-9A6D-BED9D6767ED6}" type="presOf" srcId="{CBFBF36F-BE05-4F49-BCBA-AF6EF0D1FF7C}" destId="{CF538125-828C-4E3F-88BE-770E6C4F7D59}" srcOrd="0" destOrd="0" presId="urn:microsoft.com/office/officeart/2005/8/layout/vList2"/>
    <dgm:cxn modelId="{0CA086D1-9C19-4FD8-A182-274896B6A479}" type="presOf" srcId="{D9CD1C83-B64D-4C7F-A86F-543443136A56}" destId="{3340D7F1-E85A-46EF-A7E0-072713E5EF40}" srcOrd="0" destOrd="0" presId="urn:microsoft.com/office/officeart/2005/8/layout/vList2"/>
    <dgm:cxn modelId="{D8160F77-59F1-404F-8757-C22DD420E88E}" type="presParOf" srcId="{3340D7F1-E85A-46EF-A7E0-072713E5EF40}" destId="{CF538125-828C-4E3F-88BE-770E6C4F7D5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6460E8-C533-4DF8-B4FF-7047D15611CA}">
      <dsp:nvSpPr>
        <dsp:cNvPr id="0" name=""/>
        <dsp:cNvSpPr/>
      </dsp:nvSpPr>
      <dsp:spPr>
        <a:xfrm rot="5400000">
          <a:off x="-191438" y="198676"/>
          <a:ext cx="1276255" cy="8933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2600" b="1" kern="1200" dirty="0"/>
        </a:p>
      </dsp:txBody>
      <dsp:txXfrm rot="-5400000">
        <a:off x="1" y="453928"/>
        <a:ext cx="893379" cy="382876"/>
      </dsp:txXfrm>
    </dsp:sp>
    <dsp:sp modelId="{8DA28B28-C184-4218-A074-20238C99329B}">
      <dsp:nvSpPr>
        <dsp:cNvPr id="0" name=""/>
        <dsp:cNvSpPr/>
      </dsp:nvSpPr>
      <dsp:spPr>
        <a:xfrm rot="5400000">
          <a:off x="3994306" y="-3093689"/>
          <a:ext cx="829566" cy="70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u="sng" kern="1200" dirty="0" smtClean="0">
              <a:cs typeface="B Nazanin" panose="00000400000000000000" pitchFamily="2" charset="-78"/>
            </a:rPr>
            <a:t>امتناع ناگهانی </a:t>
          </a:r>
          <a:r>
            <a:rPr lang="fa-IR" sz="2400" b="1" kern="1200" dirty="0" err="1" smtClean="0">
              <a:cs typeface="B Nazanin" panose="00000400000000000000" pitchFamily="2" charset="-78"/>
            </a:rPr>
            <a:t>شيرخوار</a:t>
          </a:r>
          <a:r>
            <a:rPr lang="fa-IR" sz="2400" b="1" kern="1200" dirty="0" smtClean="0">
              <a:cs typeface="B Nazanin" panose="00000400000000000000" pitchFamily="2" charset="-78"/>
            </a:rPr>
            <a:t> از پستان مادر، </a:t>
          </a:r>
          <a:r>
            <a:rPr lang="fa-IR" sz="2800" b="1" u="sng" kern="1200" dirty="0" smtClean="0">
              <a:cs typeface="B Nazanin" panose="00000400000000000000" pitchFamily="2" charset="-78"/>
            </a:rPr>
            <a:t>اعتصاب شیرخوار </a:t>
          </a:r>
          <a:r>
            <a:rPr lang="fa-IR" sz="2400" b="1" kern="1200" dirty="0" smtClean="0">
              <a:cs typeface="B Nazanin" panose="00000400000000000000" pitchFamily="2" charset="-78"/>
            </a:rPr>
            <a:t>نامیده میشود</a:t>
          </a:r>
          <a:endParaRPr lang="en-US" sz="2400" b="1" kern="1200" dirty="0">
            <a:cs typeface="B Nazanin" panose="00000400000000000000" pitchFamily="2" charset="-78"/>
          </a:endParaRPr>
        </a:p>
      </dsp:txBody>
      <dsp:txXfrm rot="-5400000">
        <a:off x="893379" y="47734"/>
        <a:ext cx="6990924" cy="748574"/>
      </dsp:txXfrm>
    </dsp:sp>
    <dsp:sp modelId="{1C35EC25-8800-4401-A148-5C26750E2CDC}">
      <dsp:nvSpPr>
        <dsp:cNvPr id="0" name=""/>
        <dsp:cNvSpPr/>
      </dsp:nvSpPr>
      <dsp:spPr>
        <a:xfrm rot="5400000">
          <a:off x="-191438" y="1332520"/>
          <a:ext cx="1276255" cy="8933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23478"/>
                <a:satOff val="-1254"/>
                <a:lumOff val="20100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-23478"/>
                <a:satOff val="-1254"/>
                <a:lumOff val="20100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-23478"/>
                <a:satOff val="-1254"/>
                <a:lumOff val="201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-23478"/>
                <a:satOff val="-1254"/>
                <a:lumOff val="201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-23478"/>
              <a:satOff val="-1254"/>
              <a:lumOff val="2010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-23478"/>
              <a:satOff val="-1254"/>
              <a:lumOff val="2010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1" y="1587772"/>
        <a:ext cx="893379" cy="382876"/>
      </dsp:txXfrm>
    </dsp:sp>
    <dsp:sp modelId="{E21726E2-AED1-4288-A5AA-6FF6F43F0FC7}">
      <dsp:nvSpPr>
        <dsp:cNvPr id="0" name=""/>
        <dsp:cNvSpPr/>
      </dsp:nvSpPr>
      <dsp:spPr>
        <a:xfrm rot="5400000">
          <a:off x="3994306" y="-1959845"/>
          <a:ext cx="829566" cy="70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3478"/>
              <a:satOff val="-1254"/>
              <a:lumOff val="2010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a-IR" sz="2400" b="1" kern="1200" dirty="0" smtClean="0">
              <a:cs typeface="B Nazanin" panose="00000400000000000000" pitchFamily="2" charset="-78"/>
            </a:rPr>
            <a:t>در هر زمانی از دوران شیردهی</a:t>
          </a:r>
          <a:endParaRPr lang="en-US" sz="2400" b="1" kern="1200" dirty="0" smtClean="0">
            <a:cs typeface="B Nazanin" panose="00000400000000000000" pitchFamily="2" charset="-78"/>
          </a:endParaRPr>
        </a:p>
      </dsp:txBody>
      <dsp:txXfrm rot="-5400000">
        <a:off x="893379" y="1181578"/>
        <a:ext cx="6990924" cy="748574"/>
      </dsp:txXfrm>
    </dsp:sp>
    <dsp:sp modelId="{15BA7675-CA08-4D2C-A584-200ABEBBB9FF}">
      <dsp:nvSpPr>
        <dsp:cNvPr id="0" name=""/>
        <dsp:cNvSpPr/>
      </dsp:nvSpPr>
      <dsp:spPr>
        <a:xfrm rot="5400000">
          <a:off x="-191438" y="2574700"/>
          <a:ext cx="1276255" cy="893379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-46955"/>
                <a:satOff val="-2508"/>
                <a:lumOff val="40199"/>
                <a:alphaOff val="0"/>
                <a:shade val="15000"/>
                <a:satMod val="180000"/>
              </a:schemeClr>
            </a:gs>
            <a:gs pos="50000">
              <a:schemeClr val="accent1">
                <a:shade val="50000"/>
                <a:hueOff val="-46955"/>
                <a:satOff val="-2508"/>
                <a:lumOff val="40199"/>
                <a:alphaOff val="0"/>
                <a:shade val="45000"/>
                <a:satMod val="170000"/>
              </a:schemeClr>
            </a:gs>
            <a:gs pos="70000">
              <a:schemeClr val="accent1">
                <a:shade val="50000"/>
                <a:hueOff val="-46955"/>
                <a:satOff val="-2508"/>
                <a:lumOff val="40199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-46955"/>
                <a:satOff val="-2508"/>
                <a:lumOff val="40199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-46955"/>
              <a:satOff val="-2508"/>
              <a:lumOff val="40199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-46955"/>
              <a:satOff val="-2508"/>
              <a:lumOff val="40199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1" y="2829952"/>
        <a:ext cx="893379" cy="382876"/>
      </dsp:txXfrm>
    </dsp:sp>
    <dsp:sp modelId="{F07E6C6F-5F80-48DA-B613-B2B227FFDE17}">
      <dsp:nvSpPr>
        <dsp:cNvPr id="0" name=""/>
        <dsp:cNvSpPr/>
      </dsp:nvSpPr>
      <dsp:spPr>
        <a:xfrm rot="5400000">
          <a:off x="3885969" y="-717664"/>
          <a:ext cx="1046240" cy="70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46955"/>
              <a:satOff val="-2508"/>
              <a:lumOff val="4019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a-IR" sz="2400" b="1" kern="1200" dirty="0" smtClean="0">
              <a:cs typeface="B Nazanin" panose="00000400000000000000" pitchFamily="2" charset="-78"/>
            </a:rPr>
            <a:t>گاهی تصور مادر</a:t>
          </a:r>
          <a:r>
            <a:rPr lang="en-US" sz="2400" b="1" kern="1200" dirty="0" smtClean="0">
              <a:cs typeface="B Nazanin" panose="00000400000000000000" pitchFamily="2" charset="-78"/>
            </a:rPr>
            <a:t> </a:t>
          </a:r>
          <a:r>
            <a:rPr lang="fa-IR" sz="2400" b="1" kern="1200" dirty="0" smtClean="0">
              <a:cs typeface="B Nazanin" panose="00000400000000000000" pitchFamily="2" charset="-78"/>
            </a:rPr>
            <a:t>از پس زدن وی، </a:t>
          </a:r>
          <a:r>
            <a:rPr lang="fa-IR" sz="2400" b="1" u="sng" kern="1200" dirty="0" smtClean="0">
              <a:cs typeface="B Nazanin" panose="00000400000000000000" pitchFamily="2" charset="-78"/>
            </a:rPr>
            <a:t>بد بودن </a:t>
          </a:r>
          <a:r>
            <a:rPr lang="fa-IR" sz="2400" b="1" u="sng" kern="1200" dirty="0" err="1" smtClean="0">
              <a:cs typeface="B Nazanin" panose="00000400000000000000" pitchFamily="2" charset="-78"/>
            </a:rPr>
            <a:t>ویا</a:t>
          </a:r>
          <a:r>
            <a:rPr lang="fa-IR" sz="2400" b="1" u="sng" kern="1200" dirty="0" smtClean="0">
              <a:cs typeface="B Nazanin" panose="00000400000000000000" pitchFamily="2" charset="-78"/>
            </a:rPr>
            <a:t> ناکافی بودن</a:t>
          </a:r>
          <a:r>
            <a:rPr lang="fa-IR" sz="2400" b="1" u="none" kern="1200" dirty="0" smtClean="0">
              <a:cs typeface="B Nazanin" panose="00000400000000000000" pitchFamily="2" charset="-78"/>
            </a:rPr>
            <a:t>  </a:t>
          </a:r>
          <a:r>
            <a:rPr lang="en-US" sz="2400" b="1" u="none" kern="1200" dirty="0" smtClean="0">
              <a:cs typeface="B Nazanin" panose="00000400000000000000" pitchFamily="2" charset="-78"/>
            </a:rPr>
            <a:t>         </a:t>
          </a:r>
          <a:r>
            <a:rPr lang="fa-IR" sz="2400" b="1" u="sng" kern="1200" dirty="0" err="1" smtClean="0">
              <a:cs typeface="B Nazanin" panose="00000400000000000000" pitchFamily="2" charset="-78"/>
            </a:rPr>
            <a:t>شیرش</a:t>
          </a:r>
          <a:r>
            <a:rPr lang="fa-IR" sz="2400" b="1" kern="1200" dirty="0" smtClean="0">
              <a:cs typeface="B Nazanin" panose="00000400000000000000" pitchFamily="2" charset="-78"/>
            </a:rPr>
            <a:t> تلقی می شود</a:t>
          </a:r>
          <a:endParaRPr lang="en-US" sz="2400" b="1" kern="1200" dirty="0" smtClean="0">
            <a:cs typeface="B Nazanin" panose="00000400000000000000" pitchFamily="2" charset="-78"/>
          </a:endParaRPr>
        </a:p>
      </dsp:txBody>
      <dsp:txXfrm rot="-5400000">
        <a:off x="893380" y="2325998"/>
        <a:ext cx="6980347" cy="944094"/>
      </dsp:txXfrm>
    </dsp:sp>
    <dsp:sp modelId="{A0A963B0-B4C6-4EA3-8096-56A3576B7359}">
      <dsp:nvSpPr>
        <dsp:cNvPr id="0" name=""/>
        <dsp:cNvSpPr/>
      </dsp:nvSpPr>
      <dsp:spPr>
        <a:xfrm rot="5400000">
          <a:off x="-191438" y="3708544"/>
          <a:ext cx="1276255" cy="893379"/>
        </a:xfrm>
        <a:prstGeom prst="chevron">
          <a:avLst/>
        </a:prstGeom>
        <a:gradFill rotWithShape="0">
          <a:gsLst>
            <a:gs pos="0">
              <a:srgbClr val="FF0000"/>
            </a:gs>
            <a:gs pos="90000">
              <a:schemeClr val="accent1">
                <a:shade val="50000"/>
                <a:hueOff val="-23478"/>
                <a:satOff val="-1254"/>
                <a:lumOff val="20100"/>
                <a:alphaOff val="0"/>
                <a:shade val="45000"/>
                <a:satMod val="170000"/>
              </a:schemeClr>
            </a:gs>
            <a:gs pos="92000">
              <a:schemeClr val="accent1">
                <a:shade val="50000"/>
                <a:hueOff val="-23478"/>
                <a:satOff val="-1254"/>
                <a:lumOff val="2010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shade val="50000"/>
                <a:hueOff val="-23478"/>
                <a:satOff val="-1254"/>
                <a:lumOff val="2010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50000"/>
              <a:hueOff val="-23478"/>
              <a:satOff val="-1254"/>
              <a:lumOff val="2010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hade val="50000"/>
              <a:hueOff val="-23478"/>
              <a:satOff val="-1254"/>
              <a:lumOff val="2010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1" y="3963796"/>
        <a:ext cx="893379" cy="382876"/>
      </dsp:txXfrm>
    </dsp:sp>
    <dsp:sp modelId="{E1CF5FE0-7DB9-4D6E-8867-2BED31FB9660}">
      <dsp:nvSpPr>
        <dsp:cNvPr id="0" name=""/>
        <dsp:cNvSpPr/>
      </dsp:nvSpPr>
      <dsp:spPr>
        <a:xfrm rot="5400000">
          <a:off x="3994306" y="416178"/>
          <a:ext cx="829566" cy="70314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-23478"/>
              <a:satOff val="-1254"/>
              <a:lumOff val="2010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fa-IR" sz="2800" b="1" i="0" u="sng" kern="1200" dirty="0" smtClean="0">
              <a:cs typeface="B Nazanin" panose="00000400000000000000" pitchFamily="2" charset="-78"/>
            </a:rPr>
            <a:t>اغلب پاسخ مادر</a:t>
          </a:r>
          <a:r>
            <a:rPr lang="fa-IR" sz="3600" b="1" i="0" u="sng" kern="1200" dirty="0" smtClean="0">
              <a:cs typeface="B Nazanin" panose="00000400000000000000" pitchFamily="2" charset="-78"/>
            </a:rPr>
            <a:t> </a:t>
          </a:r>
          <a:r>
            <a:rPr lang="fa-IR" sz="3600" b="1" i="0" u="sng" kern="1200" dirty="0" smtClean="0">
              <a:latin typeface="Times New Roman"/>
              <a:cs typeface="B Nazanin" panose="00000400000000000000" pitchFamily="2" charset="-78"/>
            </a:rPr>
            <a:t>←</a:t>
          </a:r>
          <a:r>
            <a:rPr lang="fa-IR" sz="4400" b="1" i="0" u="sng" kern="1200" dirty="0" smtClean="0">
              <a:cs typeface="B Nazanin" panose="00000400000000000000" pitchFamily="2" charset="-78"/>
            </a:rPr>
            <a:t> </a:t>
          </a:r>
          <a:r>
            <a:rPr lang="fa-IR" sz="2800" b="1" i="0" u="sng" kern="1200" dirty="0" smtClean="0">
              <a:cs typeface="B Nazanin" panose="00000400000000000000" pitchFamily="2" charset="-78"/>
            </a:rPr>
            <a:t>از </a:t>
          </a:r>
          <a:r>
            <a:rPr lang="fa-IR" sz="2800" b="1" i="0" u="sng" kern="1200" dirty="0" err="1" smtClean="0">
              <a:cs typeface="B Nazanin" panose="00000400000000000000" pitchFamily="2" charset="-78"/>
            </a:rPr>
            <a:t>شیرگرفتن</a:t>
          </a:r>
          <a:r>
            <a:rPr lang="fa-IR" sz="2800" b="1" i="0" u="sng" kern="1200" dirty="0" smtClean="0">
              <a:cs typeface="B Nazanin" panose="00000400000000000000" pitchFamily="2" charset="-78"/>
            </a:rPr>
            <a:t> زودرس شیرخوار</a:t>
          </a:r>
          <a:endParaRPr lang="en-US" sz="2800" b="1" i="0" u="sng" kern="1200" dirty="0" smtClean="0">
            <a:cs typeface="B Nazanin" panose="00000400000000000000" pitchFamily="2" charset="-78"/>
          </a:endParaRPr>
        </a:p>
      </dsp:txBody>
      <dsp:txXfrm rot="-5400000">
        <a:off x="893379" y="3557601"/>
        <a:ext cx="6990924" cy="7485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BE56-C31B-4828-BB09-ACF2DA477AA2}">
      <dsp:nvSpPr>
        <dsp:cNvPr id="0" name=""/>
        <dsp:cNvSpPr/>
      </dsp:nvSpPr>
      <dsp:spPr>
        <a:xfrm>
          <a:off x="0" y="177265"/>
          <a:ext cx="8229600" cy="788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38490" y="215755"/>
        <a:ext cx="8152620" cy="7114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CBE56-C31B-4828-BB09-ACF2DA477AA2}">
      <dsp:nvSpPr>
        <dsp:cNvPr id="0" name=""/>
        <dsp:cNvSpPr/>
      </dsp:nvSpPr>
      <dsp:spPr>
        <a:xfrm>
          <a:off x="0" y="177265"/>
          <a:ext cx="8229600" cy="788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امتناع </a:t>
          </a:r>
          <a:r>
            <a:rPr lang="fa-IR" sz="4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شيرخوار</a:t>
          </a:r>
          <a:r>
            <a:rPr lang="fa-IR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از گرفتن پستان</a:t>
          </a:r>
          <a:endParaRPr lang="en-US" sz="4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38490" y="215755"/>
        <a:ext cx="8152620" cy="7114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E562B-1038-4D59-8134-8670FCF84066}">
      <dsp:nvSpPr>
        <dsp:cNvPr id="0" name=""/>
        <dsp:cNvSpPr/>
      </dsp:nvSpPr>
      <dsp:spPr>
        <a:xfrm>
          <a:off x="0" y="539"/>
          <a:ext cx="8229600" cy="1141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تصور مادر از ناکافی بودن </a:t>
          </a:r>
          <a:r>
            <a:rPr lang="fa-IR" sz="3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شير</a:t>
          </a:r>
          <a:r>
            <a:rPr lang="fa-I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 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(</a:t>
          </a:r>
          <a:r>
            <a:rPr lang="fa-IR" sz="2800" b="1" kern="1200" dirty="0" smtClean="0">
              <a:cs typeface="B Nazanin" pitchFamily="2" charset="-78"/>
            </a:rPr>
            <a:t>احساس مادر این است</a:t>
          </a:r>
          <a:r>
            <a:rPr lang="fa-IR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anose="00000400000000000000" pitchFamily="2" charset="-78"/>
            </a:rPr>
            <a:t>)</a:t>
          </a:r>
          <a:endParaRPr lang="en-US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B Nazanin" panose="00000400000000000000" pitchFamily="2" charset="-78"/>
          </a:endParaRPr>
        </a:p>
      </dsp:txBody>
      <dsp:txXfrm>
        <a:off x="55744" y="56283"/>
        <a:ext cx="8118112" cy="1030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24280-E477-4786-9B03-D2EE54D55FF3}" type="datetimeFigureOut">
              <a:rPr lang="en-US" smtClean="0"/>
              <a:pPr/>
              <a:t>12/5/2014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ECD81-939C-4CA5-BF2A-70CF41977F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4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7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Zar" pitchFamily="2" charset="-78"/>
                <a:cs typeface="Zar" pitchFamily="2" charset="-78"/>
              </a:defRPr>
            </a:lvl9pPr>
          </a:lstStyle>
          <a:p>
            <a:pPr eaLnBrk="1" hangingPunct="1"/>
            <a:fld id="{944B548F-4A0A-401E-B7A6-523F8046BA68}" type="slidenum">
              <a:rPr lang="en-US" altLang="en-US">
                <a:latin typeface="Arial" charset="0"/>
                <a:cs typeface="Arial" charset="0"/>
              </a:rPr>
              <a:pPr eaLnBrk="1" hangingPunct="1"/>
              <a:t>5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100" dirty="0" smtClean="0">
                <a:solidFill>
                  <a:srgbClr val="333333"/>
                </a:solidFill>
              </a:rPr>
              <a:t>baby’s doctor will check his or her weight at first visit after leaving the hospital &amp; will asses it.</a:t>
            </a:r>
            <a:endParaRPr lang="fa-IR" sz="1100" b="1" dirty="0" smtClean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100" b="1" dirty="0" smtClean="0"/>
              <a:t>Signs that show baby is getting plenty of milk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1100" b="1" dirty="0" smtClean="0"/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Passing enough clear or pale yellow urine, and it’s not deep yellow or orange 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Enough bowel movements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Switches between short sleeping periods and wakeful, alert periods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Satisfied and content after feedings</a:t>
            </a:r>
          </a:p>
          <a:p>
            <a:pPr algn="l">
              <a:lnSpc>
                <a:spcPct val="80000"/>
              </a:lnSpc>
            </a:pPr>
            <a:r>
              <a:rPr lang="en-US" sz="1200" dirty="0" smtClean="0"/>
              <a:t>Mother’s breasts feel softer after feeding the baby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B030-F4D1-4E84-B571-B3FE11FB1417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6F89F4D-2E5C-4FC3-903F-D3EBEC6D6D38}" type="slidenum">
              <a:rPr lang="ar-SA" altLang="en-US" smtClean="0"/>
              <a:pPr eaLnBrk="1" hangingPunct="1"/>
              <a:t>7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b="1" dirty="0" smtClean="0"/>
              <a:t>American College of Obstetricians and Gynecologists 2014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en-US" b="1" dirty="0" smtClean="0"/>
              <a:t>AAP Textbook of pediatric Care 2013 </a:t>
            </a:r>
          </a:p>
          <a:p>
            <a:pPr algn="l">
              <a:lnSpc>
                <a:spcPts val="3400"/>
              </a:lnSpc>
              <a:spcBef>
                <a:spcPct val="0"/>
              </a:spcBef>
            </a:pPr>
            <a:r>
              <a:rPr lang="fa-IR" b="1" dirty="0" smtClean="0"/>
              <a:t>     ََ</a:t>
            </a:r>
            <a:r>
              <a:rPr lang="en-US" b="1" dirty="0" smtClean="0"/>
              <a:t>Weight Loss</a:t>
            </a:r>
            <a:r>
              <a:rPr lang="en-US" b="1" baseline="0" dirty="0" smtClean="0"/>
              <a:t>   AAP </a:t>
            </a:r>
            <a:endParaRPr lang="en-US" b="1" dirty="0" smtClean="0"/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Average loss of 5% over the first </a:t>
            </a:r>
            <a:br>
              <a:rPr lang="en-US" sz="2600" dirty="0" smtClean="0"/>
            </a:br>
            <a:r>
              <a:rPr lang="en-US" sz="2600" dirty="0" smtClean="0"/>
              <a:t>3–4 days.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Loss greater than 7% </a:t>
            </a:r>
            <a:r>
              <a:rPr lang="en-US" sz="2400" dirty="0" smtClean="0"/>
              <a:t>and no further wt loss by day 5 </a:t>
            </a:r>
            <a:r>
              <a:rPr lang="en-US" sz="2600" dirty="0" smtClean="0"/>
              <a:t>mandates careful evaluation of breastfeeding</a:t>
            </a:r>
            <a:r>
              <a:rPr lang="en-US" dirty="0" smtClean="0"/>
              <a:t>.</a:t>
            </a:r>
          </a:p>
          <a:p>
            <a:pPr algn="l">
              <a:lnSpc>
                <a:spcPts val="3400"/>
              </a:lnSpc>
              <a:spcBef>
                <a:spcPts val="600"/>
              </a:spcBef>
            </a:pPr>
            <a:r>
              <a:rPr lang="en-US" b="1" dirty="0" smtClean="0"/>
              <a:t>Weight Gain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Begins with increase in mother’s </a:t>
            </a:r>
            <a:br>
              <a:rPr lang="en-US" sz="2600" dirty="0" smtClean="0"/>
            </a:br>
            <a:r>
              <a:rPr lang="en-US" sz="2600" dirty="0" smtClean="0"/>
              <a:t>milk production by at least day 4–5.</a:t>
            </a:r>
          </a:p>
          <a:p>
            <a:pPr lvl="1" algn="l">
              <a:lnSpc>
                <a:spcPts val="2800"/>
              </a:lnSpc>
              <a:spcBef>
                <a:spcPct val="0"/>
              </a:spcBef>
            </a:pPr>
            <a:r>
              <a:rPr lang="en-US" sz="2600" dirty="0" smtClean="0"/>
              <a:t>Expect gain of 15–30 g/day (1/2 to </a:t>
            </a:r>
            <a:br>
              <a:rPr lang="en-US" sz="2600" dirty="0" smtClean="0"/>
            </a:br>
            <a:r>
              <a:rPr lang="en-US" sz="2600" dirty="0" smtClean="0"/>
              <a:t>1 oz per day) through the first </a:t>
            </a:r>
            <a:br>
              <a:rPr lang="en-US" sz="2600" dirty="0" smtClean="0"/>
            </a:br>
            <a:r>
              <a:rPr lang="en-US" sz="2600" dirty="0" smtClean="0"/>
              <a:t>2–3 months of life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EB030-F4D1-4E84-B571-B3FE11FB1417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68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18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/>
              <a:t>•	تماس پوست با پوست بین مادر و شیرخوار را دریک محیط آرام </a:t>
            </a:r>
            <a:r>
              <a:rPr lang="fa-IR" dirty="0" err="1" smtClean="0"/>
              <a:t>ووقتی</a:t>
            </a:r>
            <a:r>
              <a:rPr lang="fa-IR" dirty="0" smtClean="0"/>
              <a:t> که شیرخوار گرسنه نیست برقرار کنند. با این کار مادر و شیرخوار پستان را مکان مناسبی برای برقراری ارتباط با هم می </a:t>
            </a:r>
            <a:r>
              <a:rPr lang="fa-IR" dirty="0" err="1" smtClean="0"/>
              <a:t>بينند</a:t>
            </a:r>
            <a:r>
              <a:rPr lang="fa-IR" dirty="0" smtClean="0"/>
              <a:t>. سپس شیرخوار می تواند پستان را جستجو کند و </a:t>
            </a:r>
            <a:r>
              <a:rPr lang="fa-IR" dirty="0" err="1" smtClean="0"/>
              <a:t>هروقت</a:t>
            </a:r>
            <a:r>
              <a:rPr lang="fa-IR" dirty="0" smtClean="0"/>
              <a:t> آماده بود آنرا </a:t>
            </a:r>
            <a:r>
              <a:rPr lang="fa-IR" dirty="0" err="1" smtClean="0"/>
              <a:t>بگیرد.ممکن</a:t>
            </a:r>
            <a:r>
              <a:rPr lang="fa-IR" dirty="0" smtClean="0"/>
              <a:t> است این اتفاق یک ساعت بعد یا بیشتر رخ دهد </a:t>
            </a:r>
            <a:r>
              <a:rPr lang="fa-IR" dirty="0" err="1" smtClean="0"/>
              <a:t>ویا</a:t>
            </a:r>
            <a:r>
              <a:rPr lang="fa-IR" dirty="0" smtClean="0"/>
              <a:t> در ابتدای تماس پوست با پوست اتفاق </a:t>
            </a:r>
            <a:r>
              <a:rPr lang="fa-IR" dirty="0" err="1" smtClean="0"/>
              <a:t>نیافتد</a:t>
            </a:r>
            <a:r>
              <a:rPr lang="fa-IR" dirty="0" smtClean="0"/>
              <a:t>.</a:t>
            </a:r>
          </a:p>
          <a:p>
            <a:r>
              <a:rPr lang="fa-IR" dirty="0" smtClean="0"/>
              <a:t>•	وقتی شیرخوار در حال گریه است </a:t>
            </a:r>
            <a:r>
              <a:rPr lang="fa-IR" dirty="0" err="1" smtClean="0"/>
              <a:t>اورا</a:t>
            </a:r>
            <a:r>
              <a:rPr lang="fa-IR" dirty="0" smtClean="0"/>
              <a:t> به زور به پستان نگذارید. شیردهی باید همراه با احساس آرامش و راحتی باشد. ممکن است لازم باشد </a:t>
            </a:r>
            <a:r>
              <a:rPr lang="fa-IR" dirty="0" err="1" smtClean="0"/>
              <a:t>شیرمادررا</a:t>
            </a:r>
            <a:r>
              <a:rPr lang="fa-IR" dirty="0" smtClean="0"/>
              <a:t> دوشیده و </a:t>
            </a:r>
            <a:r>
              <a:rPr lang="fa-IR" dirty="0" err="1" smtClean="0"/>
              <a:t>بافنجان</a:t>
            </a:r>
            <a:r>
              <a:rPr lang="fa-IR" dirty="0" smtClean="0"/>
              <a:t> به شیرخوار بدهند تا شیرخوار پستان گرفتن با خوشحالی را یاد بگیرد.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ECD81-939C-4CA5-BF2A-70CF41977F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algn="r" rtl="1">
                <a:defRPr/>
              </a:pPr>
              <a:endParaRPr 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a-IR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1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rtl="1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22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 descr="MOH logo.bmp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5257800"/>
            <a:ext cx="14827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logo final moavenat copy.tif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3714744" y="304800"/>
            <a:ext cx="1636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ctr">
              <a:buNone/>
              <a:defRPr b="1">
                <a:solidFill>
                  <a:schemeClr val="tx2"/>
                </a:solidFill>
                <a:cs typeface="B Yagut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6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322227-A2C0-497B-978A-3B850B4BB6DA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BB55B-7E47-4195-A2B7-D04E507ACA1E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99146C-F68F-4ECB-8711-0F2E60761E41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547C27-7494-4632-813B-7E944D519E3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1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logo final moavenat copy.tif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7" b="26376"/>
          <a:stretch>
            <a:fillRect/>
          </a:stretch>
        </p:blipFill>
        <p:spPr bwMode="auto">
          <a:xfrm>
            <a:off x="2362200" y="1524000"/>
            <a:ext cx="49990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cs typeface="B Yagut" pitchFamily="2" charset="-78"/>
              </a:defRPr>
            </a:lvl1pPr>
            <a:lvl2pPr>
              <a:defRPr>
                <a:cs typeface="B Yagut" pitchFamily="2" charset="-78"/>
              </a:defRPr>
            </a:lvl2pPr>
            <a:lvl3pPr>
              <a:defRPr>
                <a:cs typeface="B Yagut" pitchFamily="2" charset="-78"/>
              </a:defRPr>
            </a:lvl3pPr>
            <a:lvl4pPr>
              <a:defRPr>
                <a:cs typeface="B Yagut" pitchFamily="2" charset="-78"/>
              </a:defRPr>
            </a:lvl4pPr>
            <a:lvl5pPr>
              <a:defRPr>
                <a:cs typeface="B Yagut" pitchFamily="2" charset="-78"/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  <a:cs typeface="B Yagut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9A681A-1B13-41B5-884C-C5D05421DE2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400" b="1">
                <a:latin typeface="+mn-lt"/>
                <a:cs typeface="B Yagut" pitchFamily="2" charset="-78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0A915E6-25D4-4478-83EA-8A1184D8A54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DFCD-FB77-4DE6-B2CC-6FF203495E49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8ADEF-94E8-494B-BF1A-52E35ADF85C0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11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59C7B-E2AB-4541-BAEF-8BAB74F8E652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B0FEEC-C887-49A2-813C-0F3E191FE232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042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40D4AA-27D4-41C4-BFB2-16A2F1B8E0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92FDB1-4CDB-401A-97FA-64FF19B31A97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5E94A-5A99-4FEC-B3DB-79BC6CD116B4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A7DEBB-8618-437D-A91E-D0446D02177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82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0FB47D-9166-4B36-BCF5-21BF2D92A47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16D21-36F9-4973-9841-CC8DF3F0ED66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3E9E74-05A3-4366-A7D0-1E7D00D7C979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black"/>
                </a:solidFill>
              </a:rPr>
              <a:t>معاونت بهداشت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23939-34E4-4D33-94D5-F50694E1FBFD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00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6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2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BFC792-2CB2-4E05-9C4E-006BCEE2C476}" type="datetime8">
              <a:rPr lang="fa-IR">
                <a:solidFill>
                  <a:prstClr val="white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>
                <a:solidFill>
                  <a:prstClr val="white"/>
                </a:solidFill>
              </a:rPr>
              <a:t>معاونت بهداشت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A34DC4-E48F-490F-B258-50DFACCBB024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0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logo final moavenat copy.tif"/>
          <p:cNvPicPr>
            <a:picLocks noChangeAspect="1"/>
          </p:cNvPicPr>
          <p:nvPr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4445"/>
          <a:stretch>
            <a:fillRect/>
          </a:stretch>
        </p:blipFill>
        <p:spPr bwMode="auto">
          <a:xfrm>
            <a:off x="2209800" y="1600200"/>
            <a:ext cx="4800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r" rtl="1"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28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a-IR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1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4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5BEAAF-77F3-4B9E-83D4-7AFADA4381AE}" type="datetime8">
              <a:rPr lang="fa-IR">
                <a:solidFill>
                  <a:prstClr val="black"/>
                </a:solidFill>
              </a:rPr>
              <a:pPr>
                <a:defRPr/>
              </a:pPr>
              <a:t>05 دسامبر 14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B Zar" pitchFamily="2" charset="-78"/>
              </a:defRPr>
            </a:lvl1pPr>
            <a:extLst/>
          </a:lstStyle>
          <a:p>
            <a:pPr>
              <a:defRPr/>
            </a:pPr>
            <a:fld id="{3B8F6583-93DF-424E-A836-9A068112C1F4}" type="slidenum">
              <a:rPr lang="fa-I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pic>
        <p:nvPicPr>
          <p:cNvPr id="1037" name="Picture 15" descr="MOH logo.bmp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943600"/>
            <a:ext cx="9874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574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rtl="1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+mj-lt"/>
          <a:ea typeface="+mj-ea"/>
          <a:cs typeface="B Yagut" pitchFamily="2" charset="-78"/>
        </a:defRPr>
      </a:lvl1pPr>
      <a:lvl2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2pPr>
      <a:lvl3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3pPr>
      <a:lvl4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4pPr>
      <a:lvl5pPr algn="r" rtl="1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5pPr>
      <a:lvl6pPr marL="4572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6pPr>
      <a:lvl7pPr marL="9144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7pPr>
      <a:lvl8pPr marL="13716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8pPr>
      <a:lvl9pPr marL="1828800" algn="r" rtl="1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cs typeface="B Yagut" pitchFamily="2" charset="-78"/>
        </a:defRPr>
      </a:lvl9pPr>
      <a:extLst/>
    </p:titleStyle>
    <p:bodyStyle>
      <a:lvl1pPr marL="365125" indent="-255588" algn="r" rtl="1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B Yagut" pitchFamily="2" charset="-78"/>
        </a:defRPr>
      </a:lvl1pPr>
      <a:lvl2pPr marL="620713" indent="-228600" algn="r" rtl="1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B Yagut" pitchFamily="2" charset="-78"/>
        </a:defRPr>
      </a:lvl2pPr>
      <a:lvl3pPr marL="858838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B Yagut" pitchFamily="2" charset="-78"/>
        </a:defRPr>
      </a:lvl3pPr>
      <a:lvl4pPr marL="11430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B Yagut" pitchFamily="2" charset="-78"/>
        </a:defRPr>
      </a:lvl4pPr>
      <a:lvl5pPr marL="1371600" indent="-228600" algn="r" rtl="1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B Yagut" pitchFamily="2" charset="-78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2971800"/>
            <a:ext cx="8991600" cy="1905962"/>
          </a:xfrm>
        </p:spPr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fa-IR" sz="4000" dirty="0">
                <a:solidFill>
                  <a:schemeClr val="tx1"/>
                </a:solidFill>
                <a:cs typeface="B Nazanin" panose="00000400000000000000" pitchFamily="2" charset="-78"/>
              </a:rPr>
              <a:t>امتناع شیرخوار از گرفتن </a:t>
            </a:r>
            <a:r>
              <a:rPr lang="fa-IR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پستان</a:t>
            </a:r>
            <a: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en-US" sz="4000" dirty="0" smtClean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4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827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56606188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382000" cy="4724400"/>
          </a:xfrm>
        </p:spPr>
        <p:txBody>
          <a:bodyPr/>
          <a:lstStyle/>
          <a:p>
            <a:r>
              <a:rPr lang="ar-SA" altLang="en-US" sz="3200" b="1" dirty="0">
                <a:effectLst/>
                <a:cs typeface="B Nazanin" panose="00000400000000000000" pitchFamily="2" charset="-78"/>
              </a:rPr>
              <a:t>آيا </a:t>
            </a:r>
            <a:r>
              <a:rPr lang="ar-SA" altLang="en-US" sz="3200" b="1" dirty="0" smtClean="0">
                <a:cs typeface="B Nazanin" panose="00000400000000000000" pitchFamily="2" charset="-78"/>
              </a:rPr>
              <a:t>واقعي </a:t>
            </a:r>
            <a:r>
              <a:rPr lang="ar-SA" altLang="en-US" sz="3200" b="1" dirty="0">
                <a:effectLst/>
                <a:cs typeface="B Nazanin" panose="00000400000000000000" pitchFamily="2" charset="-78"/>
              </a:rPr>
              <a:t>است </a:t>
            </a:r>
            <a:r>
              <a:rPr lang="ar-SA" altLang="en-US" sz="3200" b="1" dirty="0" smtClean="0">
                <a:effectLst/>
                <a:cs typeface="B Nazanin" panose="00000400000000000000" pitchFamily="2" charset="-78"/>
              </a:rPr>
              <a:t>؟</a:t>
            </a:r>
            <a:endParaRPr lang="fa-IR" altLang="en-US" sz="3200" b="1" dirty="0" smtClean="0">
              <a:effectLst/>
              <a:cs typeface="B Nazanin" panose="00000400000000000000" pitchFamily="2" charset="-78"/>
            </a:endParaRPr>
          </a:p>
          <a:p>
            <a:pPr lvl="1">
              <a:buFont typeface="Wingdings" pitchFamily="2" charset="2"/>
              <a:buChar char="v"/>
            </a:pPr>
            <a:r>
              <a:rPr lang="fa-IR" altLang="en-US" sz="2800" dirty="0" smtClean="0">
                <a:effectLst/>
                <a:cs typeface="B Nazanin" panose="00000400000000000000" pitchFamily="2" charset="-78"/>
              </a:rPr>
              <a:t>رفلکس جستجو، </a:t>
            </a:r>
            <a:r>
              <a:rPr lang="fa-IR" altLang="en-US" sz="2800" dirty="0" smtClean="0">
                <a:cs typeface="B Nazanin" panose="00000400000000000000" pitchFamily="2" charset="-78"/>
              </a:rPr>
              <a:t>سیربودن</a:t>
            </a:r>
            <a:r>
              <a:rPr lang="fa-IR" altLang="en-US" sz="2400" dirty="0" smtClean="0">
                <a:cs typeface="B Nazanin" panose="00000400000000000000" pitchFamily="2" charset="-78"/>
              </a:rPr>
              <a:t>، </a:t>
            </a:r>
            <a:r>
              <a:rPr lang="fa-IR" altLang="en-US" sz="2400" b="1" dirty="0" smtClean="0">
                <a:cs typeface="B Nazanin" panose="00000400000000000000" pitchFamily="2" charset="-78"/>
                <a:hlinkClick r:id="" action="ppaction://customshow?id=7&amp;return=true"/>
              </a:rPr>
              <a:t>الگوهای رفتاری مختلف </a:t>
            </a:r>
            <a:r>
              <a:rPr lang="fa-IR" altLang="en-US" sz="2400" b="1" dirty="0" smtClean="0">
                <a:effectLst/>
                <a:cs typeface="B Nazanin" panose="00000400000000000000" pitchFamily="2" charset="-78"/>
                <a:hlinkClick r:id="" action="ppaction://customshow?id=7&amp;return=true"/>
              </a:rPr>
              <a:t>شیرخوردن</a:t>
            </a:r>
            <a:r>
              <a:rPr lang="fa-IR" altLang="en-US" sz="2800" dirty="0" smtClean="0">
                <a:effectLst/>
                <a:cs typeface="B Nazanin" panose="00000400000000000000" pitchFamily="2" charset="-78"/>
              </a:rPr>
              <a:t>، </a:t>
            </a:r>
          </a:p>
          <a:p>
            <a:pPr lvl="2">
              <a:buNone/>
            </a:pPr>
            <a:r>
              <a:rPr lang="fa-IR" altLang="en-US" sz="2600" dirty="0" smtClean="0">
                <a:cs typeface="B Nazanin" panose="00000400000000000000" pitchFamily="2" charset="-78"/>
              </a:rPr>
              <a:t>باور </a:t>
            </a:r>
            <a:r>
              <a:rPr lang="fa-IR" altLang="en-US" sz="2600" dirty="0">
                <a:cs typeface="B Nazanin" panose="00000400000000000000" pitchFamily="2" charset="-78"/>
              </a:rPr>
              <a:t>برساعتي </a:t>
            </a:r>
            <a:r>
              <a:rPr lang="fa-IR" altLang="en-US" sz="2600" dirty="0" smtClean="0">
                <a:cs typeface="B Nazanin" panose="00000400000000000000" pitchFamily="2" charset="-78"/>
              </a:rPr>
              <a:t>شيردادن،...</a:t>
            </a:r>
            <a:endParaRPr lang="fa-IR" altLang="en-US" sz="2600" dirty="0">
              <a:cs typeface="B Nazanin" panose="00000400000000000000" pitchFamily="2" charset="-78"/>
            </a:endParaRPr>
          </a:p>
          <a:p>
            <a:pPr algn="r" rtl="1">
              <a:buClr>
                <a:schemeClr val="accent1"/>
              </a:buClr>
            </a:pPr>
            <a:r>
              <a:rPr lang="ar-SA" altLang="en-US" sz="3200" b="1" dirty="0" smtClean="0">
                <a:effectLst/>
                <a:cs typeface="B Nazanin" panose="00000400000000000000" pitchFamily="2" charset="-78"/>
              </a:rPr>
              <a:t>در </a:t>
            </a:r>
            <a:r>
              <a:rPr lang="ar-SA" altLang="en-US" sz="3200" b="1" dirty="0">
                <a:effectLst/>
                <a:cs typeface="B Nazanin" panose="00000400000000000000" pitchFamily="2" charset="-78"/>
              </a:rPr>
              <a:t>صورت واقعي بودن ، علل آن</a:t>
            </a:r>
            <a:r>
              <a:rPr lang="ar-SA" altLang="en-US" sz="2800" b="1" dirty="0">
                <a:effectLst/>
                <a:cs typeface="B Nazanin" panose="00000400000000000000" pitchFamily="2" charset="-78"/>
              </a:rPr>
              <a:t> :</a:t>
            </a:r>
          </a:p>
          <a:p>
            <a:pPr lvl="1">
              <a:buFont typeface="Wingdings" pitchFamily="2" charset="2"/>
              <a:buChar char="v"/>
            </a:pPr>
            <a:r>
              <a:rPr lang="ar-SA" altLang="en-US" sz="2800" dirty="0">
                <a:cs typeface="B Nazanin" panose="00000400000000000000" pitchFamily="2" charset="-78"/>
              </a:rPr>
              <a:t>مربوط به توليد </a:t>
            </a:r>
            <a:r>
              <a:rPr lang="ar-SA" altLang="en-US" sz="2800" dirty="0" smtClean="0">
                <a:cs typeface="B Nazanin" panose="00000400000000000000" pitchFamily="2" charset="-78"/>
              </a:rPr>
              <a:t>شير</a:t>
            </a:r>
            <a:endParaRPr lang="fa-IR" altLang="en-US" sz="2800" dirty="0" smtClean="0">
              <a:cs typeface="B Nazanin" panose="00000400000000000000" pitchFamily="2" charset="-78"/>
            </a:endParaRPr>
          </a:p>
          <a:p>
            <a:pPr lvl="2">
              <a:buFont typeface="Wingdings" pitchFamily="2" charset="2"/>
              <a:buChar char="§"/>
            </a:pPr>
            <a:r>
              <a:rPr lang="ar-SA" altLang="en-US" sz="2600" dirty="0">
                <a:cs typeface="B Nazanin" panose="00000400000000000000" pitchFamily="2" charset="-78"/>
              </a:rPr>
              <a:t>توليدکم (نادر)</a:t>
            </a:r>
          </a:p>
          <a:p>
            <a:pPr lvl="2">
              <a:buFont typeface="Wingdings" pitchFamily="2" charset="2"/>
              <a:buChar char="§"/>
            </a:pPr>
            <a:r>
              <a:rPr lang="ar-SA" altLang="en-US" sz="2600" dirty="0">
                <a:cs typeface="B Nazanin" panose="00000400000000000000" pitchFamily="2" charset="-78"/>
              </a:rPr>
              <a:t>بازتاب </a:t>
            </a:r>
            <a:r>
              <a:rPr lang="ar-SA" altLang="en-US" sz="2600" dirty="0" smtClean="0">
                <a:cs typeface="B Nazanin" panose="00000400000000000000" pitchFamily="2" charset="-78"/>
              </a:rPr>
              <a:t>آهسته جهش شير</a:t>
            </a:r>
            <a:r>
              <a:rPr lang="fa-IR" altLang="en-US" sz="1600" dirty="0" smtClean="0">
                <a:cs typeface="B Nazanin" panose="00000400000000000000" pitchFamily="2" charset="-78"/>
              </a:rPr>
              <a:t>(کمپرس گرم قبل شیردهی ، فشردن </a:t>
            </a:r>
            <a:r>
              <a:rPr lang="fa-IR" altLang="en-US" sz="1600" dirty="0">
                <a:cs typeface="B Nazanin" panose="00000400000000000000" pitchFamily="2" charset="-78"/>
              </a:rPr>
              <a:t>پستان </a:t>
            </a:r>
            <a:r>
              <a:rPr lang="fa-IR" altLang="en-US" sz="1600" dirty="0" smtClean="0">
                <a:cs typeface="B Nazanin" panose="00000400000000000000" pitchFamily="2" charset="-78"/>
              </a:rPr>
              <a:t>حین شیردهی) </a:t>
            </a:r>
            <a:endParaRPr lang="ar-SA" altLang="en-US" sz="1600" dirty="0">
              <a:cs typeface="B Nazanin" panose="00000400000000000000" pitchFamily="2" charset="-78"/>
            </a:endParaRPr>
          </a:p>
          <a:p>
            <a:pPr lvl="2">
              <a:buFont typeface="Wingdings" pitchFamily="2" charset="2"/>
              <a:buChar char="§"/>
            </a:pPr>
            <a:r>
              <a:rPr lang="ar-SA" altLang="en-US" sz="2600" dirty="0">
                <a:cs typeface="B Nazanin" panose="00000400000000000000" pitchFamily="2" charset="-78"/>
              </a:rPr>
              <a:t>بازتاب سريع جهش </a:t>
            </a:r>
            <a:r>
              <a:rPr lang="ar-SA" altLang="en-US" sz="2600" dirty="0" smtClean="0">
                <a:cs typeface="B Nazanin" panose="00000400000000000000" pitchFamily="2" charset="-78"/>
              </a:rPr>
              <a:t>شير</a:t>
            </a:r>
            <a:r>
              <a:rPr lang="fa-IR" altLang="en-US" sz="1600" dirty="0">
                <a:cs typeface="B Nazanin" panose="00000400000000000000" pitchFamily="2" charset="-78"/>
              </a:rPr>
              <a:t>(</a:t>
            </a:r>
            <a:r>
              <a:rPr lang="fa-IR" altLang="en-US" sz="1600" dirty="0" err="1">
                <a:cs typeface="B Nazanin" panose="00000400000000000000" pitchFamily="2" charset="-78"/>
              </a:rPr>
              <a:t>شير</a:t>
            </a:r>
            <a:r>
              <a:rPr lang="fa-IR" altLang="en-US" sz="1600" dirty="0">
                <a:cs typeface="B Nazanin" panose="00000400000000000000" pitchFamily="2" charset="-78"/>
              </a:rPr>
              <a:t> دادن در </a:t>
            </a:r>
            <a:r>
              <a:rPr lang="fa-IR" altLang="en-US" sz="1600" dirty="0" err="1">
                <a:cs typeface="B Nazanin" panose="00000400000000000000" pitchFamily="2" charset="-78"/>
              </a:rPr>
              <a:t>وضعيّت</a:t>
            </a:r>
            <a:r>
              <a:rPr lang="fa-IR" altLang="en-US" sz="1600" dirty="0">
                <a:cs typeface="B Nazanin" panose="00000400000000000000" pitchFamily="2" charset="-78"/>
              </a:rPr>
              <a:t> </a:t>
            </a:r>
            <a:r>
              <a:rPr lang="fa-IR" altLang="en-US" sz="1600" dirty="0" err="1">
                <a:cs typeface="B Nazanin" panose="00000400000000000000" pitchFamily="2" charset="-78"/>
              </a:rPr>
              <a:t>خوابيده</a:t>
            </a:r>
            <a:r>
              <a:rPr lang="fa-IR" altLang="en-US" sz="1600" dirty="0">
                <a:cs typeface="B Nazanin" panose="00000400000000000000" pitchFamily="2" charset="-78"/>
              </a:rPr>
              <a:t> به پشت، </a:t>
            </a:r>
            <a:r>
              <a:rPr lang="fa-IR" altLang="en-US" sz="1600" dirty="0" err="1" smtClean="0">
                <a:cs typeface="B Nazanin" panose="00000400000000000000" pitchFamily="2" charset="-78"/>
              </a:rPr>
              <a:t>دوشيدن</a:t>
            </a:r>
            <a:r>
              <a:rPr lang="fa-IR" altLang="en-US" sz="1600" dirty="0" smtClean="0">
                <a:cs typeface="B Nazanin" panose="00000400000000000000" pitchFamily="2" charset="-78"/>
              </a:rPr>
              <a:t> </a:t>
            </a:r>
            <a:r>
              <a:rPr lang="fa-IR" altLang="en-US" sz="1600" dirty="0">
                <a:cs typeface="B Nazanin" panose="00000400000000000000" pitchFamily="2" charset="-78"/>
              </a:rPr>
              <a:t>کمی </a:t>
            </a:r>
            <a:r>
              <a:rPr lang="fa-IR" altLang="en-US" sz="1600" dirty="0" err="1">
                <a:cs typeface="B Nazanin" panose="00000400000000000000" pitchFamily="2" charset="-78"/>
              </a:rPr>
              <a:t>شير</a:t>
            </a:r>
            <a:r>
              <a:rPr lang="fa-IR" altLang="en-US" sz="1600" dirty="0">
                <a:cs typeface="B Nazanin" panose="00000400000000000000" pitchFamily="2" charset="-78"/>
              </a:rPr>
              <a:t> قبل از </a:t>
            </a:r>
            <a:r>
              <a:rPr lang="fa-IR" altLang="en-US" sz="1600" dirty="0" err="1">
                <a:cs typeface="B Nazanin" panose="00000400000000000000" pitchFamily="2" charset="-78"/>
              </a:rPr>
              <a:t>شير</a:t>
            </a:r>
            <a:r>
              <a:rPr lang="fa-IR" altLang="en-US" sz="1600" dirty="0">
                <a:cs typeface="B Nazanin" panose="00000400000000000000" pitchFamily="2" charset="-78"/>
              </a:rPr>
              <a:t> دادن)</a:t>
            </a:r>
            <a:endParaRPr lang="ar-SA" altLang="en-US" sz="2600" dirty="0">
              <a:cs typeface="B Nazanin" panose="00000400000000000000" pitchFamily="2" charset="-78"/>
            </a:endParaRPr>
          </a:p>
          <a:p>
            <a:pPr lvl="1">
              <a:buFont typeface="Wingdings" pitchFamily="2" charset="2"/>
              <a:buChar char="v"/>
            </a:pPr>
            <a:r>
              <a:rPr lang="ar-SA" altLang="en-US" sz="2800" dirty="0" smtClean="0">
                <a:cs typeface="B Nazanin" panose="00000400000000000000" pitchFamily="2" charset="-78"/>
              </a:rPr>
              <a:t>مربوط </a:t>
            </a:r>
            <a:r>
              <a:rPr lang="ar-SA" altLang="en-US" sz="2800" dirty="0">
                <a:cs typeface="B Nazanin" panose="00000400000000000000" pitchFamily="2" charset="-78"/>
              </a:rPr>
              <a:t>به شيرخوار</a:t>
            </a:r>
          </a:p>
          <a:p>
            <a:pPr lvl="1">
              <a:buFont typeface="Wingdings" pitchFamily="2" charset="2"/>
              <a:buChar char="v"/>
            </a:pPr>
            <a:r>
              <a:rPr lang="ar-SA" altLang="en-US" sz="2800" dirty="0">
                <a:cs typeface="B Nazanin" panose="00000400000000000000" pitchFamily="2" charset="-78"/>
              </a:rPr>
              <a:t>مربوط به </a:t>
            </a:r>
            <a:r>
              <a:rPr lang="ar-SA" altLang="en-US" sz="2800" dirty="0" smtClean="0">
                <a:cs typeface="B Nazanin" panose="00000400000000000000" pitchFamily="2" charset="-78"/>
              </a:rPr>
              <a:t>مادر</a:t>
            </a:r>
            <a:endParaRPr lang="ar-SA" alt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158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378695"/>
              </p:ext>
            </p:extLst>
          </p:nvPr>
        </p:nvGraphicFramePr>
        <p:xfrm>
          <a:off x="457200" y="1143000"/>
          <a:ext cx="8382000" cy="4771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81002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توصیف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Nazanin" panose="00000400000000000000" pitchFamily="2" charset="-78"/>
                        </a:rPr>
                        <a:t>نوع</a:t>
                      </a:r>
                      <a:endParaRPr lang="en-US" sz="2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778773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نوک پستان را می گیرد و 10-20 دقیقه با انرژی پستان را می </a:t>
                      </a:r>
                      <a:r>
                        <a:rPr lang="fa-IR" dirty="0" err="1" smtClean="0">
                          <a:cs typeface="B Nazanin" panose="00000400000000000000" pitchFamily="2" charset="-78"/>
                        </a:rPr>
                        <a:t>مکد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cs typeface="B Nazanin" panose="00000400000000000000" pitchFamily="2" charset="-78"/>
                        </a:rPr>
                        <a:t>excited/effective</a:t>
                      </a:r>
                      <a:endParaRPr lang="fa-IR" sz="2000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 هیجان و موثر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745229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در تغذیه از پستان بسیار مشتاق و فعال است، و </a:t>
                      </a:r>
                      <a:r>
                        <a:rPr lang="fa-IR" b="1" u="sng" dirty="0" smtClean="0">
                          <a:cs typeface="B Nazanin" panose="00000400000000000000" pitchFamily="2" charset="-78"/>
                        </a:rPr>
                        <a:t>وقتی شیر از پستان </a:t>
                      </a:r>
                      <a:r>
                        <a:rPr lang="fa-IR" b="1" u="sng" dirty="0" err="1" smtClean="0">
                          <a:cs typeface="B Nazanin" panose="00000400000000000000" pitchFamily="2" charset="-78"/>
                        </a:rPr>
                        <a:t>نمی</a:t>
                      </a:r>
                      <a:r>
                        <a:rPr lang="fa-IR" b="1" u="sng" dirty="0" smtClean="0">
                          <a:cs typeface="B Nazanin" panose="00000400000000000000" pitchFamily="2" charset="-78"/>
                        </a:rPr>
                        <a:t> آید ناامید میشود و گریه میکند.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(جای آرام – تماس پوستی )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excited ineffective</a:t>
                      </a:r>
                      <a:endParaRPr lang="fa-IR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 هیجان و غیر موثر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745229">
                <a:tc>
                  <a:txBody>
                    <a:bodyPr/>
                    <a:lstStyle/>
                    <a:p>
                      <a:r>
                        <a:rPr lang="fa-IR" b="1" u="sng" dirty="0" smtClean="0">
                          <a:cs typeface="B Nazanin" panose="00000400000000000000" pitchFamily="2" charset="-78"/>
                        </a:rPr>
                        <a:t>صبر می کند تا شیر قبل از مکیدن، ظاهر شود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و پس از این که شیر خارج شد، به خوبی وارد عمل میشود. 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(ترخیص زودرس خطرناک است. تکان دادن و تحریک نوزاد و </a:t>
                      </a:r>
                      <a:r>
                        <a:rPr lang="fa-IR" sz="1400" dirty="0" err="1" smtClean="0">
                          <a:cs typeface="B Nazanin" panose="00000400000000000000" pitchFamily="2" charset="-78"/>
                        </a:rPr>
                        <a:t>شیردوشی</a:t>
                      </a:r>
                      <a:r>
                        <a:rPr lang="fa-IR" sz="1400" dirty="0" smtClean="0"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cs typeface="B Nazanin" panose="00000400000000000000" pitchFamily="2" charset="-78"/>
                        </a:rPr>
                        <a:t>Procrasinator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 (slow to start)</a:t>
                      </a:r>
                      <a:endParaRPr lang="fa-IR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برای شروع کردن تعلل می کند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745229">
                <a:tc>
                  <a:txBody>
                    <a:bodyPr/>
                    <a:lstStyle/>
                    <a:p>
                      <a:r>
                        <a:rPr lang="fa-IR" b="1" u="sng" dirty="0" smtClean="0">
                          <a:cs typeface="B Nazanin" panose="00000400000000000000" pitchFamily="2" charset="-78"/>
                        </a:rPr>
                        <a:t>قبل از گرفتن پستان آن را لیس میزند، قطرات شیر را مزه </a:t>
                      </a:r>
                      <a:r>
                        <a:rPr lang="fa-IR" b="1" u="sng" dirty="0" err="1" smtClean="0">
                          <a:cs typeface="B Nazanin" panose="00000400000000000000" pitchFamily="2" charset="-78"/>
                        </a:rPr>
                        <a:t>مزه</a:t>
                      </a:r>
                      <a:r>
                        <a:rPr lang="fa-IR" b="1" u="sng" dirty="0" smtClean="0">
                          <a:cs typeface="B Nazanin" panose="00000400000000000000" pitchFamily="2" charset="-78"/>
                        </a:rPr>
                        <a:t> می کند،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 تلاش برای تعجیل در این زمینه، با اعتراض شدید شیرخوار روبه رو می شود.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cs typeface="B Nazanin" panose="00000400000000000000" pitchFamily="2" charset="-78"/>
                        </a:rPr>
                        <a:t>Gourmet (slow feeder)</a:t>
                      </a:r>
                      <a:endParaRPr lang="fa-IR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تغذیه کننده آرام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  <a:tr h="745229">
                <a:tc>
                  <a:txBody>
                    <a:bodyPr/>
                    <a:lstStyle/>
                    <a:p>
                      <a:r>
                        <a:rPr lang="fa-IR" dirty="0" smtClean="0">
                          <a:cs typeface="B Nazanin" panose="00000400000000000000" pitchFamily="2" charset="-78"/>
                        </a:rPr>
                        <a:t>ترجیح می دهد </a:t>
                      </a: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چند دقیقه شیر بخورد و سپس استراحت کند. </a:t>
                      </a:r>
                      <a:r>
                        <a:rPr lang="fa-IR" dirty="0" smtClean="0">
                          <a:cs typeface="B Nazanin" panose="00000400000000000000" pitchFamily="2" charset="-78"/>
                        </a:rPr>
                        <a:t>او نیازمند تغذیه طولانی تری نسبت به شیرخوار معمولی است.</a:t>
                      </a:r>
                      <a:endParaRPr lang="en-US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cs typeface="B Nazanin" panose="00000400000000000000" pitchFamily="2" charset="-78"/>
                        </a:rPr>
                        <a:t>Rester</a:t>
                      </a:r>
                      <a:r>
                        <a:rPr lang="en-US" dirty="0" smtClean="0">
                          <a:cs typeface="B Nazanin" panose="00000400000000000000" pitchFamily="2" charset="-78"/>
                        </a:rPr>
                        <a:t> (protracted feeder) </a:t>
                      </a:r>
                      <a:endParaRPr lang="fa-IR" dirty="0" smtClean="0">
                        <a:cs typeface="B Nazanin" panose="00000400000000000000" pitchFamily="2" charset="-78"/>
                      </a:endParaRPr>
                    </a:p>
                    <a:p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تغذیه کننده طویل </a:t>
                      </a:r>
                      <a:r>
                        <a:rPr lang="fa-IR" b="1" dirty="0" err="1" smtClean="0">
                          <a:cs typeface="B Nazanin" panose="00000400000000000000" pitchFamily="2" charset="-78"/>
                        </a:rPr>
                        <a:t>المدت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4942673"/>
              </p:ext>
            </p:extLst>
          </p:nvPr>
        </p:nvGraphicFramePr>
        <p:xfrm>
          <a:off x="5334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6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2"/>
          </a:xfrm>
        </p:spPr>
        <p:txBody>
          <a:bodyPr/>
          <a:lstStyle/>
          <a:p>
            <a:r>
              <a:rPr lang="fa-IR" sz="2800" b="1" dirty="0" smtClean="0">
                <a:cs typeface="B Nazanin" panose="00000400000000000000" pitchFamily="2" charset="-78"/>
              </a:rPr>
              <a:t>روزها </a:t>
            </a:r>
            <a:r>
              <a:rPr lang="fa-IR" sz="2800" b="1" dirty="0" err="1">
                <a:cs typeface="B Nazanin" panose="00000400000000000000" pitchFamily="2" charset="-78"/>
              </a:rPr>
              <a:t>وهفته</a:t>
            </a:r>
            <a:r>
              <a:rPr lang="fa-IR" sz="2800" b="1" dirty="0"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cs typeface="B Nazanin" panose="00000400000000000000" pitchFamily="2" charset="-78"/>
              </a:rPr>
              <a:t>هاي</a:t>
            </a:r>
            <a:r>
              <a:rPr lang="fa-IR" sz="2800" b="1" dirty="0">
                <a:cs typeface="B Nazanin" panose="00000400000000000000" pitchFamily="2" charset="-78"/>
              </a:rPr>
              <a:t> اول </a:t>
            </a:r>
            <a:r>
              <a:rPr lang="fa-IR" sz="2800" b="1" dirty="0" smtClean="0">
                <a:cs typeface="B Nazanin" panose="00000400000000000000" pitchFamily="2" charset="-78"/>
              </a:rPr>
              <a:t>تولد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عوامل </a:t>
            </a:r>
            <a:r>
              <a:rPr lang="fa-IR" sz="2800" dirty="0">
                <a:cs typeface="B Nazanin" panose="00000400000000000000" pitchFamily="2" charset="-78"/>
              </a:rPr>
              <a:t>مربوط به تولد 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lvl="2"/>
            <a:r>
              <a:rPr lang="fa-IR" sz="2400" dirty="0" smtClean="0">
                <a:cs typeface="B Nazanin" panose="00000400000000000000" pitchFamily="2" charset="-78"/>
              </a:rPr>
              <a:t>شروع با تأخیر شیردهی ،فشردن سر نوزاد به پستان ، </a:t>
            </a:r>
            <a:r>
              <a:rPr lang="fa-IR" sz="2400" dirty="0" err="1" smtClean="0">
                <a:cs typeface="B Nazanin" panose="00000400000000000000" pitchFamily="2" charset="-78"/>
              </a:rPr>
              <a:t>ساکشن</a:t>
            </a:r>
            <a:r>
              <a:rPr lang="fa-IR" sz="2400" dirty="0" smtClean="0">
                <a:cs typeface="B Nazanin" panose="00000400000000000000" pitchFamily="2" charset="-78"/>
              </a:rPr>
              <a:t> خشن دهان ، لوله گذاری ،صدمات </a:t>
            </a:r>
            <a:r>
              <a:rPr lang="fa-IR" sz="2400" dirty="0" err="1" smtClean="0">
                <a:cs typeface="B Nazanin" panose="00000400000000000000" pitchFamily="2" charset="-78"/>
              </a:rPr>
              <a:t>زايماني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 smtClean="0">
                <a:cs typeface="B Nazanin" panose="00000400000000000000" pitchFamily="2" charset="-78"/>
              </a:rPr>
              <a:t>فورسپس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واكيوم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 err="1" smtClean="0">
                <a:cs typeface="B Nazanin" panose="00000400000000000000" pitchFamily="2" charset="-78"/>
              </a:rPr>
              <a:t>شكستگي</a:t>
            </a:r>
            <a:r>
              <a:rPr lang="fa-IR" sz="2400" dirty="0" smtClean="0">
                <a:cs typeface="B Nazanin" panose="00000400000000000000" pitchFamily="2" charset="-78"/>
              </a:rPr>
              <a:t> ترقوه، </a:t>
            </a:r>
            <a:r>
              <a:rPr lang="fa-IR" sz="2400" dirty="0" err="1" smtClean="0">
                <a:cs typeface="B Nazanin" panose="00000400000000000000" pitchFamily="2" charset="-78"/>
              </a:rPr>
              <a:t>سرسر</a:t>
            </a:r>
            <a:r>
              <a:rPr lang="fa-IR" sz="2400" dirty="0" smtClean="0">
                <a:cs typeface="B Nazanin" panose="00000400000000000000" pitchFamily="2" charset="-78"/>
              </a:rPr>
              <a:t> کردن ، تمایل به پهلوی راست شیر خوردن</a:t>
            </a:r>
            <a:endParaRPr lang="fa-IR" sz="2400" dirty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مصرف </a:t>
            </a:r>
            <a:r>
              <a:rPr lang="fa-IR" sz="2800" b="1" dirty="0">
                <a:cs typeface="B Nazanin" panose="00000400000000000000" pitchFamily="2" charset="-78"/>
              </a:rPr>
              <a:t>دارو</a:t>
            </a:r>
            <a:r>
              <a:rPr lang="fa-IR" sz="2800" dirty="0">
                <a:cs typeface="B Nazanin" panose="00000400000000000000" pitchFamily="2" charset="-78"/>
              </a:rPr>
              <a:t> در زمان </a:t>
            </a:r>
            <a:r>
              <a:rPr lang="fa-IR" sz="2800" dirty="0" err="1">
                <a:cs typeface="B Nazanin" panose="00000400000000000000" pitchFamily="2" charset="-78"/>
              </a:rPr>
              <a:t>زايمان</a:t>
            </a:r>
            <a:endParaRPr lang="fa-IR" sz="2800" dirty="0">
              <a:cs typeface="B Nazanin" panose="00000400000000000000" pitchFamily="2" charset="-78"/>
            </a:endParaRP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عفونت ،</a:t>
            </a:r>
            <a:r>
              <a:rPr lang="fa-IR" sz="2800" dirty="0" err="1" smtClean="0">
                <a:cs typeface="B Nazanin" panose="00000400000000000000" pitchFamily="2" charset="-78"/>
              </a:rPr>
              <a:t>آسيب</a:t>
            </a:r>
            <a:r>
              <a:rPr lang="fa-IR" sz="2800" dirty="0" smtClean="0">
                <a:cs typeface="B Nazanin" panose="00000400000000000000" pitchFamily="2" charset="-78"/>
              </a:rPr>
              <a:t> مغز</a:t>
            </a:r>
          </a:p>
          <a:p>
            <a:pPr lvl="1"/>
            <a:r>
              <a:rPr lang="fa-IR" sz="2800" dirty="0" smtClean="0">
                <a:cs typeface="B Nazanin" panose="00000400000000000000" pitchFamily="2" charset="-78"/>
              </a:rPr>
              <a:t>ناهنجاری های </a:t>
            </a:r>
            <a:r>
              <a:rPr lang="fa-IR" sz="2800" dirty="0">
                <a:cs typeface="B Nazanin" panose="00000400000000000000" pitchFamily="2" charset="-78"/>
              </a:rPr>
              <a:t>دهان و </a:t>
            </a:r>
            <a:r>
              <a:rPr lang="fa-IR" sz="2800" dirty="0" err="1" smtClean="0">
                <a:cs typeface="B Nazanin" panose="00000400000000000000" pitchFamily="2" charset="-78"/>
              </a:rPr>
              <a:t>بيني</a:t>
            </a:r>
            <a:r>
              <a:rPr lang="fa-IR" sz="2800" dirty="0" smtClean="0">
                <a:cs typeface="B Nazanin" panose="00000400000000000000" pitchFamily="2" charset="-78"/>
              </a:rPr>
              <a:t> ، </a:t>
            </a:r>
            <a:r>
              <a:rPr lang="fa-IR" sz="2800" b="1" u="sng" dirty="0" smtClean="0">
                <a:cs typeface="B Nazanin" panose="00000400000000000000" pitchFamily="2" charset="-78"/>
              </a:rPr>
              <a:t>وضعیت نادرست شیردهی</a:t>
            </a:r>
            <a:endParaRPr lang="fa-IR" sz="2800" dirty="0">
              <a:cs typeface="B Nazanin" panose="00000400000000000000" pitchFamily="2" charset="-78"/>
            </a:endParaRPr>
          </a:p>
          <a:p>
            <a:pPr lvl="1"/>
            <a:r>
              <a:rPr lang="fa-IR" sz="2800" dirty="0">
                <a:cs typeface="B Nazanin" panose="00000400000000000000" pitchFamily="2" charset="-78"/>
              </a:rPr>
              <a:t>زخم نوک پستان، </a:t>
            </a:r>
            <a:r>
              <a:rPr lang="fa-IR" sz="2800" dirty="0" err="1" smtClean="0">
                <a:cs typeface="B Nazanin" panose="00000400000000000000" pitchFamily="2" charset="-78"/>
              </a:rPr>
              <a:t>احتقان</a:t>
            </a:r>
            <a:r>
              <a:rPr lang="fa-IR" sz="2800" dirty="0" smtClean="0">
                <a:cs typeface="B Nazanin" panose="00000400000000000000" pitchFamily="2" charset="-78"/>
              </a:rPr>
              <a:t> و عفونت پستان، برفک دهان، </a:t>
            </a:r>
            <a:endParaRPr lang="fa-IR" sz="2800" dirty="0">
              <a:cs typeface="B Nazanin" panose="00000400000000000000" pitchFamily="2" charset="-78"/>
            </a:endParaRPr>
          </a:p>
          <a:p>
            <a:pPr lvl="1"/>
            <a:r>
              <a:rPr lang="fa-IR" sz="2800" b="1" u="sng" dirty="0" smtClean="0">
                <a:cs typeface="B Nazanin" panose="00000400000000000000" pitchFamily="2" charset="-78"/>
              </a:rPr>
              <a:t>سر </a:t>
            </a:r>
            <a:r>
              <a:rPr lang="fa-IR" sz="2800" b="1" u="sng" dirty="0" err="1">
                <a:cs typeface="B Nazanin" panose="00000400000000000000" pitchFamily="2" charset="-78"/>
              </a:rPr>
              <a:t>درگمي</a:t>
            </a:r>
            <a:r>
              <a:rPr lang="fa-IR" sz="2800" b="1" u="sng" dirty="0">
                <a:cs typeface="B Nazanin" panose="00000400000000000000" pitchFamily="2" charset="-78"/>
              </a:rPr>
              <a:t> </a:t>
            </a:r>
            <a:r>
              <a:rPr lang="fa-IR" sz="2800" b="1" u="sng" dirty="0" smtClean="0">
                <a:cs typeface="B Nazanin" panose="00000400000000000000" pitchFamily="2" charset="-78"/>
              </a:rPr>
              <a:t>در گرفتن </a:t>
            </a:r>
            <a:r>
              <a:rPr lang="fa-IR" sz="2800" b="1" u="sng" dirty="0" err="1" smtClean="0">
                <a:cs typeface="B Nazanin" panose="00000400000000000000" pitchFamily="2" charset="-78"/>
              </a:rPr>
              <a:t>نوك</a:t>
            </a:r>
            <a:r>
              <a:rPr lang="fa-IR" sz="2800" b="1" u="sng" dirty="0" smtClean="0">
                <a:cs typeface="B Nazanin" panose="00000400000000000000" pitchFamily="2" charset="-78"/>
              </a:rPr>
              <a:t> پستان </a:t>
            </a:r>
            <a:r>
              <a:rPr lang="fa-IR" sz="2000" u="sng" dirty="0" smtClean="0">
                <a:cs typeface="B Nazanin" panose="00000400000000000000" pitchFamily="2" charset="-78"/>
              </a:rPr>
              <a:t>(پستانک </a:t>
            </a:r>
            <a:r>
              <a:rPr lang="fa-IR" sz="2000" u="sng" dirty="0" err="1" smtClean="0">
                <a:cs typeface="B Nazanin" panose="00000400000000000000" pitchFamily="2" charset="-78"/>
              </a:rPr>
              <a:t>وبطری</a:t>
            </a:r>
            <a:r>
              <a:rPr lang="fa-IR" sz="2000" u="sng" dirty="0" smtClean="0">
                <a:cs typeface="B Nazanin" panose="00000400000000000000" pitchFamily="2" charset="-78"/>
              </a:rPr>
              <a:t> </a:t>
            </a:r>
            <a:r>
              <a:rPr lang="fa-IR" sz="2000" u="sng" dirty="0" err="1" smtClean="0">
                <a:cs typeface="B Nazanin" panose="00000400000000000000" pitchFamily="2" charset="-78"/>
              </a:rPr>
              <a:t>ومحافظ</a:t>
            </a:r>
            <a:r>
              <a:rPr lang="fa-IR" sz="2000" u="sng" dirty="0" smtClean="0">
                <a:cs typeface="B Nazanin" panose="00000400000000000000" pitchFamily="2" charset="-78"/>
              </a:rPr>
              <a:t> نوک پستان )  ....</a:t>
            </a:r>
            <a:endParaRPr lang="en-US" sz="2000" u="sng" dirty="0">
              <a:cs typeface="B Nazanin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84151807"/>
              </p:ext>
            </p:extLst>
          </p:nvPr>
        </p:nvGraphicFramePr>
        <p:xfrm>
          <a:off x="457200" y="1524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32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b="1" dirty="0">
                <a:cs typeface="B Nazanin" panose="00000400000000000000" pitchFamily="2" charset="-78"/>
              </a:rPr>
              <a:t>3-1 </a:t>
            </a:r>
            <a:r>
              <a:rPr lang="fa-IR" sz="2800" b="1" dirty="0" err="1" smtClean="0">
                <a:cs typeface="B Nazanin" panose="00000400000000000000" pitchFamily="2" charset="-78"/>
              </a:rPr>
              <a:t>ماهگی</a:t>
            </a:r>
            <a:endParaRPr lang="fa-IR" sz="2800" b="1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u="sng" dirty="0" smtClean="0">
                <a:cs typeface="B Nazanin" panose="00000400000000000000" pitchFamily="2" charset="-78"/>
              </a:rPr>
              <a:t>امتناع در اول شیردهی</a:t>
            </a:r>
          </a:p>
          <a:p>
            <a:pPr lvl="2"/>
            <a:r>
              <a:rPr lang="fa-IR" sz="2400" dirty="0">
                <a:cs typeface="B Nazanin" panose="00000400000000000000" pitchFamily="2" charset="-78"/>
              </a:rPr>
              <a:t>سر </a:t>
            </a:r>
            <a:r>
              <a:rPr lang="fa-IR" sz="2400" dirty="0" err="1">
                <a:cs typeface="B Nazanin" panose="00000400000000000000" pitchFamily="2" charset="-78"/>
              </a:rPr>
              <a:t>درگمي</a:t>
            </a:r>
            <a:r>
              <a:rPr lang="fa-IR" sz="2400" dirty="0">
                <a:cs typeface="B Nazanin" panose="00000400000000000000" pitchFamily="2" charset="-78"/>
              </a:rPr>
              <a:t> در گرفتن </a:t>
            </a:r>
            <a:r>
              <a:rPr lang="fa-IR" sz="2400" dirty="0" err="1">
                <a:cs typeface="B Nazanin" panose="00000400000000000000" pitchFamily="2" charset="-78"/>
              </a:rPr>
              <a:t>نوك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پستان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err="1">
                <a:cs typeface="B Nazanin" panose="00000400000000000000" pitchFamily="2" charset="-78"/>
              </a:rPr>
              <a:t>نوك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پستان صاف یا فرورفته</a:t>
            </a:r>
            <a:r>
              <a:rPr lang="fa-IR" sz="2400" dirty="0">
                <a:cs typeface="B Nazanin" panose="00000400000000000000" pitchFamily="2" charset="-78"/>
              </a:rPr>
              <a:t>، </a:t>
            </a:r>
            <a:r>
              <a:rPr lang="fa-IR" sz="2400" dirty="0" err="1">
                <a:cs typeface="B Nazanin" panose="00000400000000000000" pitchFamily="2" charset="-78"/>
              </a:rPr>
              <a:t>احتقان</a:t>
            </a:r>
            <a:r>
              <a:rPr lang="fa-IR" sz="2400" dirty="0">
                <a:cs typeface="B Nazanin" panose="00000400000000000000" pitchFamily="2" charset="-78"/>
              </a:rPr>
              <a:t> و عفونت </a:t>
            </a:r>
            <a:r>
              <a:rPr lang="fa-IR" sz="2400" dirty="0" smtClean="0">
                <a:cs typeface="B Nazanin" panose="00000400000000000000" pitchFamily="2" charset="-78"/>
              </a:rPr>
              <a:t>پستان ، مهار یا تاخیر در جهش شیر، </a:t>
            </a:r>
            <a:r>
              <a:rPr lang="fa-IR" sz="2400" b="1" dirty="0" smtClean="0">
                <a:cs typeface="B Nazanin" panose="00000400000000000000" pitchFamily="2" charset="-78"/>
              </a:rPr>
              <a:t>وضعیت نادرست شیردهی </a:t>
            </a:r>
          </a:p>
          <a:p>
            <a:pPr lvl="1"/>
            <a:r>
              <a:rPr lang="fa-IR" sz="2800" u="sng" dirty="0">
                <a:cs typeface="B Nazanin" panose="00000400000000000000" pitchFamily="2" charset="-78"/>
              </a:rPr>
              <a:t>امتناع در </a:t>
            </a:r>
            <a:r>
              <a:rPr lang="fa-IR" sz="2800" u="sng" dirty="0" smtClean="0">
                <a:cs typeface="B Nazanin" panose="00000400000000000000" pitchFamily="2" charset="-78"/>
              </a:rPr>
              <a:t>اواسط و یا اواخر شیردهی</a:t>
            </a:r>
          </a:p>
          <a:p>
            <a:pPr lvl="2"/>
            <a:r>
              <a:rPr lang="fa-IR" sz="2400" u="sng" dirty="0">
                <a:cs typeface="B Nazanin" panose="00000400000000000000" pitchFamily="2" charset="-78"/>
              </a:rPr>
              <a:t>جهش </a:t>
            </a:r>
            <a:r>
              <a:rPr lang="fa-IR" sz="2400" u="sng" dirty="0" smtClean="0">
                <a:cs typeface="B Nazanin" panose="00000400000000000000" pitchFamily="2" charset="-78"/>
              </a:rPr>
              <a:t>زیاد شیر یا کاهش </a:t>
            </a:r>
            <a:r>
              <a:rPr lang="fa-IR" sz="2400" dirty="0" smtClean="0">
                <a:cs typeface="B Nazanin" panose="00000400000000000000" pitchFamily="2" charset="-78"/>
              </a:rPr>
              <a:t>آن، </a:t>
            </a:r>
            <a:r>
              <a:rPr lang="fa-IR" sz="2400" u="sng" dirty="0" smtClean="0">
                <a:cs typeface="B Nazanin" panose="00000400000000000000" pitchFamily="2" charset="-78"/>
              </a:rPr>
              <a:t>گرفتگی بینی</a:t>
            </a:r>
            <a:r>
              <a:rPr lang="fa-IR" sz="2400" dirty="0" smtClean="0">
                <a:cs typeface="B Nazanin" panose="00000400000000000000" pitchFamily="2" charset="-78"/>
              </a:rPr>
              <a:t>، نیاز به آروغ زدن یا دفع گاز</a:t>
            </a:r>
          </a:p>
          <a:p>
            <a:pPr lvl="1"/>
            <a:r>
              <a:rPr lang="fa-IR" sz="2400" u="sng" dirty="0" smtClean="0">
                <a:cs typeface="B Nazanin" panose="00000400000000000000" pitchFamily="2" charset="-78"/>
              </a:rPr>
              <a:t>دل درد </a:t>
            </a:r>
            <a:r>
              <a:rPr lang="fa-IR" sz="2400" u="sng" dirty="0" err="1" smtClean="0">
                <a:cs typeface="B Nazanin" panose="00000400000000000000" pitchFamily="2" charset="-78"/>
              </a:rPr>
              <a:t>کولیکی</a:t>
            </a:r>
            <a:endParaRPr lang="fa-IR" sz="2400" u="sng" dirty="0" smtClean="0">
              <a:cs typeface="B Nazanin" panose="00000400000000000000" pitchFamily="2" charset="-78"/>
            </a:endParaRPr>
          </a:p>
          <a:p>
            <a:r>
              <a:rPr lang="fa-IR" sz="2800" b="1" dirty="0" smtClean="0">
                <a:cs typeface="B Nazanin" panose="00000400000000000000" pitchFamily="2" charset="-78"/>
              </a:rPr>
              <a:t>3 </a:t>
            </a:r>
            <a:r>
              <a:rPr lang="fa-IR" sz="2800" b="1" dirty="0" err="1" smtClean="0">
                <a:cs typeface="B Nazanin" panose="00000400000000000000" pitchFamily="2" charset="-78"/>
              </a:rPr>
              <a:t>ماهگی</a:t>
            </a:r>
            <a:r>
              <a:rPr lang="fa-IR" sz="2800" b="1" dirty="0" smtClean="0">
                <a:cs typeface="B Nazanin" panose="00000400000000000000" pitchFamily="2" charset="-78"/>
              </a:rPr>
              <a:t> به بعد</a:t>
            </a:r>
          </a:p>
          <a:p>
            <a:pPr lvl="1"/>
            <a:r>
              <a:rPr lang="fa-IR" sz="2400" dirty="0">
                <a:cs typeface="B Nazanin" panose="00000400000000000000" pitchFamily="2" charset="-78"/>
              </a:rPr>
              <a:t>کاهش تمایل به </a:t>
            </a:r>
            <a:r>
              <a:rPr lang="fa-IR" sz="2400" dirty="0" smtClean="0">
                <a:cs typeface="B Nazanin" panose="00000400000000000000" pitchFamily="2" charset="-78"/>
              </a:rPr>
              <a:t>شیرخوردن (</a:t>
            </a:r>
            <a:r>
              <a:rPr lang="fa-IR" sz="2400" dirty="0" err="1">
                <a:cs typeface="B Nazanin" panose="00000400000000000000" pitchFamily="2" charset="-78"/>
              </a:rPr>
              <a:t>تجويز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err="1">
                <a:cs typeface="B Nazanin" panose="00000400000000000000" pitchFamily="2" charset="-78"/>
              </a:rPr>
              <a:t>مايعات</a:t>
            </a: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،شروع </a:t>
            </a:r>
            <a:r>
              <a:rPr lang="fa-IR" sz="2400" dirty="0">
                <a:cs typeface="B Nazanin" panose="00000400000000000000" pitchFamily="2" charset="-78"/>
              </a:rPr>
              <a:t>غذای کمکی ..)</a:t>
            </a:r>
          </a:p>
          <a:p>
            <a:pPr lvl="1"/>
            <a:r>
              <a:rPr lang="fa-IR" sz="2400" b="1" u="sng" dirty="0">
                <a:cs typeface="B Nazanin" panose="00000400000000000000" pitchFamily="2" charset="-78"/>
              </a:rPr>
              <a:t>آشفتگی و </a:t>
            </a:r>
            <a:r>
              <a:rPr lang="fa-IR" sz="2400" b="1" u="sng" dirty="0" err="1">
                <a:cs typeface="B Nazanin" panose="00000400000000000000" pitchFamily="2" charset="-78"/>
              </a:rPr>
              <a:t>بازيگوشي</a:t>
            </a:r>
            <a:r>
              <a:rPr lang="fa-IR" sz="2400" b="1" u="sng" dirty="0">
                <a:cs typeface="B Nazanin" panose="00000400000000000000" pitchFamily="2" charset="-78"/>
              </a:rPr>
              <a:t> شیرخوار(</a:t>
            </a:r>
            <a:r>
              <a:rPr lang="fa-IR" sz="2400" b="1" u="sng" dirty="0" err="1">
                <a:cs typeface="B Nazanin" panose="00000400000000000000" pitchFamily="2" charset="-78"/>
              </a:rPr>
              <a:t>محيط</a:t>
            </a:r>
            <a:r>
              <a:rPr lang="fa-IR" sz="2400" b="1" u="sng" dirty="0">
                <a:cs typeface="B Nazanin" panose="00000400000000000000" pitchFamily="2" charset="-78"/>
              </a:rPr>
              <a:t> </a:t>
            </a:r>
            <a:r>
              <a:rPr lang="fa-IR" sz="2400" b="1" u="sng" dirty="0" smtClean="0">
                <a:cs typeface="B Nazanin" panose="00000400000000000000" pitchFamily="2" charset="-78"/>
              </a:rPr>
              <a:t>ناآرام ،سروصدا)</a:t>
            </a:r>
          </a:p>
          <a:p>
            <a:pPr lvl="1"/>
            <a:endParaRPr lang="fa-IR" sz="2400" dirty="0">
              <a:cs typeface="B Nazanin" panose="00000400000000000000" pitchFamily="2" charset="-78"/>
            </a:endParaRP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fa-IR" sz="2800" dirty="0" smtClean="0">
              <a:cs typeface="B Nazanin" panose="00000400000000000000" pitchFamily="2" charset="-78"/>
            </a:endParaRPr>
          </a:p>
          <a:p>
            <a:endParaRPr lang="en-US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47778002"/>
              </p:ext>
            </p:extLst>
          </p:nvPr>
        </p:nvGraphicFramePr>
        <p:xfrm>
          <a:off x="457200" y="2286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2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600200"/>
            <a:ext cx="7696200" cy="4767262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fa-IR" sz="3200" b="1" dirty="0" smtClean="0">
                <a:cs typeface="B Nazanin" panose="00000400000000000000" pitchFamily="2" charset="-78"/>
              </a:rPr>
              <a:t>نوزاد </a:t>
            </a:r>
            <a:r>
              <a:rPr lang="fa-IR" sz="3200" b="1" dirty="0">
                <a:cs typeface="B Nazanin" panose="00000400000000000000" pitchFamily="2" charset="-78"/>
              </a:rPr>
              <a:t>نارس،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/>
            </a:pPr>
            <a:r>
              <a:rPr lang="fa-IR" sz="3200" b="1" dirty="0" smtClean="0">
                <a:cs typeface="B Nazanin" panose="00000400000000000000" pitchFamily="2" charset="-78"/>
              </a:rPr>
              <a:t>وضعیت </a:t>
            </a:r>
            <a:r>
              <a:rPr lang="fa-IR" sz="3200" b="1" dirty="0">
                <a:cs typeface="B Nazanin" panose="00000400000000000000" pitchFamily="2" charset="-78"/>
              </a:rPr>
              <a:t>نادرست </a:t>
            </a:r>
            <a:r>
              <a:rPr lang="fa-IR" sz="3200" b="1" dirty="0" smtClean="0">
                <a:cs typeface="B Nazanin" panose="00000400000000000000" pitchFamily="2" charset="-78"/>
              </a:rPr>
              <a:t>شیردهی،</a:t>
            </a:r>
          </a:p>
          <a:p>
            <a:pPr marL="623887" indent="-514350">
              <a:buFont typeface="+mj-lt"/>
              <a:buAutoNum type="arabicPeriod"/>
            </a:pPr>
            <a:r>
              <a:rPr lang="fa-IR" sz="3200" b="1" dirty="0" smtClean="0">
                <a:cs typeface="B Nazanin" panose="00000400000000000000" pitchFamily="2" charset="-78"/>
              </a:rPr>
              <a:t>مشکلات پستانی، </a:t>
            </a:r>
          </a:p>
          <a:p>
            <a:pPr marL="623887" indent="-514350">
              <a:buFont typeface="+mj-lt"/>
              <a:buAutoNum type="arabicPeriod"/>
            </a:pPr>
            <a:r>
              <a:rPr lang="fa-IR" sz="3200" b="1" dirty="0" err="1" smtClean="0">
                <a:cs typeface="B Nazanin" panose="00000400000000000000" pitchFamily="2" charset="-78"/>
              </a:rPr>
              <a:t>بيماري</a:t>
            </a:r>
            <a:r>
              <a:rPr lang="fa-IR" sz="3200" b="1" dirty="0" smtClean="0">
                <a:cs typeface="B Nazanin" panose="00000400000000000000" pitchFamily="2" charset="-78"/>
              </a:rPr>
              <a:t> :عفونت گوش، </a:t>
            </a:r>
            <a:r>
              <a:rPr lang="fa-IR" sz="3200" b="1" dirty="0">
                <a:cs typeface="B Nazanin" panose="00000400000000000000" pitchFamily="2" charset="-78"/>
              </a:rPr>
              <a:t>عفونت ادراری </a:t>
            </a:r>
            <a:r>
              <a:rPr lang="fa-IR" sz="2800" b="1" dirty="0" smtClean="0">
                <a:cs typeface="B Nazanin" panose="00000400000000000000" pitchFamily="2" charset="-78"/>
              </a:rPr>
              <a:t>عفونت های تنفسی</a:t>
            </a:r>
            <a:r>
              <a:rPr lang="en-US" sz="2800" b="1" dirty="0" smtClean="0">
                <a:cs typeface="B Nazanin" panose="00000400000000000000" pitchFamily="2" charset="-78"/>
              </a:rPr>
              <a:t>، </a:t>
            </a:r>
            <a:r>
              <a:rPr lang="fa-IR" sz="2800" b="1" dirty="0" smtClean="0">
                <a:cs typeface="B Nazanin" panose="00000400000000000000" pitchFamily="2" charset="-78"/>
              </a:rPr>
              <a:t>زخم دهان (برفک، تبخال، آفت، </a:t>
            </a:r>
            <a:r>
              <a:rPr lang="fa-IR" sz="2800" b="1" dirty="0" smtClean="0">
                <a:solidFill>
                  <a:schemeClr val="bg2">
                    <a:lumMod val="50000"/>
                  </a:schemeClr>
                </a:solidFill>
                <a:cs typeface="B Nazanin" panose="00000400000000000000" pitchFamily="2" charset="-78"/>
              </a:rPr>
              <a:t>دندان  درآوردن؟!</a:t>
            </a:r>
            <a:r>
              <a:rPr lang="fa-IR" sz="2800" b="1" dirty="0" smtClean="0">
                <a:cs typeface="B Nazanin" panose="00000400000000000000" pitchFamily="2" charset="-78"/>
              </a:rPr>
              <a:t>)، </a:t>
            </a:r>
            <a:r>
              <a:rPr lang="fa-IR" sz="2800" b="1" dirty="0" err="1" smtClean="0">
                <a:cs typeface="B Nazanin" panose="00000400000000000000" pitchFamily="2" charset="-78"/>
              </a:rPr>
              <a:t>ریفلاکس</a:t>
            </a:r>
            <a:r>
              <a:rPr lang="fa-IR" sz="2800" b="1" dirty="0" smtClean="0">
                <a:cs typeface="B Nazanin" panose="00000400000000000000" pitchFamily="2" charset="-78"/>
              </a:rPr>
              <a:t> معده به مری و واکسن ..</a:t>
            </a:r>
            <a:endParaRPr lang="en-US" sz="2800" b="1" dirty="0" smtClean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/>
            </a:pPr>
            <a:r>
              <a:rPr lang="fa-IR" sz="3200" b="1" dirty="0" smtClean="0">
                <a:cs typeface="B Nazanin" panose="00000400000000000000" pitchFamily="2" charset="-78"/>
              </a:rPr>
              <a:t>داروها </a:t>
            </a:r>
            <a:r>
              <a:rPr lang="fa-IR" sz="2400" b="1" dirty="0">
                <a:cs typeface="B Nazanin" panose="00000400000000000000" pitchFamily="2" charset="-78"/>
              </a:rPr>
              <a:t>(آنتی </a:t>
            </a:r>
            <a:r>
              <a:rPr lang="fa-IR" sz="2400" b="1" dirty="0" err="1">
                <a:cs typeface="B Nazanin" panose="00000400000000000000" pitchFamily="2" charset="-78"/>
              </a:rPr>
              <a:t>هيستامين</a:t>
            </a:r>
            <a:r>
              <a:rPr lang="fa-IR" sz="2400" b="1" dirty="0">
                <a:cs typeface="B Nazanin" panose="00000400000000000000" pitchFamily="2" charset="-78"/>
              </a:rPr>
              <a:t>، خواب آور </a:t>
            </a:r>
            <a:r>
              <a:rPr lang="fa-IR" sz="2400" b="1" dirty="0" smtClean="0">
                <a:cs typeface="B Nazanin" panose="00000400000000000000" pitchFamily="2" charset="-78"/>
              </a:rPr>
              <a:t>)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62315173"/>
              </p:ext>
            </p:extLst>
          </p:nvPr>
        </p:nvGraphicFramePr>
        <p:xfrm>
          <a:off x="457200" y="274638"/>
          <a:ext cx="8229600" cy="10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767262"/>
          </a:xfrm>
        </p:spPr>
        <p:txBody>
          <a:bodyPr/>
          <a:lstStyle/>
          <a:p>
            <a:pPr marL="623887" indent="-514350">
              <a:buFont typeface="+mj-lt"/>
              <a:buAutoNum type="arabicPeriod" startAt="6"/>
            </a:pPr>
            <a:r>
              <a:rPr lang="fa-IR" sz="3200" b="1" dirty="0" smtClean="0">
                <a:cs typeface="B Nazanin" panose="00000400000000000000" pitchFamily="2" charset="-78"/>
              </a:rPr>
              <a:t>آب </a:t>
            </a:r>
            <a:r>
              <a:rPr lang="fa-IR" sz="3200" b="1" dirty="0" err="1">
                <a:cs typeface="B Nazanin" panose="00000400000000000000" pitchFamily="2" charset="-78"/>
              </a:rPr>
              <a:t>وهوای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گرم، سرد</a:t>
            </a:r>
            <a:endParaRPr lang="fa-IR" sz="3200" b="1" dirty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 startAt="6"/>
            </a:pPr>
            <a:r>
              <a:rPr lang="fa-IR" sz="3200" b="1" dirty="0" smtClean="0">
                <a:cs typeface="B Nazanin" panose="00000400000000000000" pitchFamily="2" charset="-78"/>
              </a:rPr>
              <a:t>هراس </a:t>
            </a:r>
            <a:r>
              <a:rPr lang="fa-IR" sz="2400" b="1" dirty="0" smtClean="0">
                <a:cs typeface="B Nazanin" panose="00000400000000000000" pitchFamily="2" charset="-78"/>
              </a:rPr>
              <a:t>(واکنش مادر به گاز گرفتن پستان)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 startAt="6"/>
            </a:pPr>
            <a:r>
              <a:rPr lang="fa-IR" sz="3200" b="1" dirty="0" err="1" smtClean="0">
                <a:cs typeface="B Nazanin" panose="00000400000000000000" pitchFamily="2" charset="-78"/>
              </a:rPr>
              <a:t>جدائي</a:t>
            </a:r>
            <a:r>
              <a:rPr lang="fa-IR" sz="3200" b="1" dirty="0" smtClean="0">
                <a:cs typeface="B Nazanin" panose="00000400000000000000" pitchFamily="2" charset="-78"/>
              </a:rPr>
              <a:t> از مادر</a:t>
            </a:r>
            <a:r>
              <a:rPr lang="fa-IR" sz="3200" b="1" dirty="0">
                <a:cs typeface="B Nazanin" panose="00000400000000000000" pitchFamily="2" charset="-78"/>
              </a:rPr>
              <a:t>، مراقبت </a:t>
            </a:r>
            <a:r>
              <a:rPr lang="fa-IR" sz="3200" b="1" dirty="0" err="1">
                <a:cs typeface="B Nazanin" panose="00000400000000000000" pitchFamily="2" charset="-78"/>
              </a:rPr>
              <a:t>كننده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 smtClean="0">
                <a:cs typeface="B Nazanin" panose="00000400000000000000" pitchFamily="2" charset="-78"/>
              </a:rPr>
              <a:t>جديد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 startAt="6"/>
            </a:pPr>
            <a:r>
              <a:rPr lang="fa-IR" sz="3200" b="1" dirty="0" smtClean="0">
                <a:cs typeface="B Nazanin" panose="00000400000000000000" pitchFamily="2" charset="-78"/>
              </a:rPr>
              <a:t>استفاده از پستانک و بطری شیر (حتی حاوی شیرمادر) </a:t>
            </a:r>
          </a:p>
          <a:p>
            <a:pPr marL="623887" indent="-514350">
              <a:buFont typeface="+mj-lt"/>
              <a:buAutoNum type="arabicPeriod" startAt="6"/>
            </a:pPr>
            <a:r>
              <a:rPr lang="fa-IR" sz="3200" b="1" dirty="0" err="1">
                <a:cs typeface="B Nazanin" panose="00000400000000000000" pitchFamily="2" charset="-78"/>
              </a:rPr>
              <a:t>تغيير</a:t>
            </a:r>
            <a:r>
              <a:rPr lang="fa-IR" sz="3200" b="1" dirty="0">
                <a:cs typeface="B Nazanin" panose="00000400000000000000" pitchFamily="2" charset="-78"/>
              </a:rPr>
              <a:t> در </a:t>
            </a:r>
            <a:r>
              <a:rPr lang="fa-IR" sz="3200" b="1" dirty="0" err="1">
                <a:cs typeface="B Nazanin" panose="00000400000000000000" pitchFamily="2" charset="-78"/>
              </a:rPr>
              <a:t>وضعيت</a:t>
            </a: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err="1" smtClean="0">
                <a:cs typeface="B Nazanin" panose="00000400000000000000" pitchFamily="2" charset="-78"/>
              </a:rPr>
              <a:t>زندگي</a:t>
            </a:r>
            <a:endParaRPr lang="fa-IR" sz="3200" b="1" dirty="0">
              <a:cs typeface="B Nazanin" panose="00000400000000000000" pitchFamily="2" charset="-78"/>
            </a:endParaRPr>
          </a:p>
          <a:p>
            <a:pPr marL="623887" indent="-514350">
              <a:buFont typeface="+mj-lt"/>
              <a:buAutoNum type="arabicPeriod" startAt="6"/>
            </a:pPr>
            <a:r>
              <a:rPr lang="fa-IR" sz="3200" b="1" dirty="0" err="1" smtClean="0">
                <a:cs typeface="B Nazanin" panose="00000400000000000000" pitchFamily="2" charset="-78"/>
              </a:rPr>
              <a:t>تمايل</a:t>
            </a:r>
            <a:r>
              <a:rPr lang="fa-IR" sz="3200" b="1" dirty="0" smtClean="0">
                <a:cs typeface="B Nazanin" panose="00000400000000000000" pitchFamily="2" charset="-78"/>
              </a:rPr>
              <a:t> </a:t>
            </a:r>
            <a:r>
              <a:rPr lang="fa-IR" sz="3200" b="1" dirty="0">
                <a:cs typeface="B Nazanin" panose="00000400000000000000" pitchFamily="2" charset="-78"/>
              </a:rPr>
              <a:t>به از </a:t>
            </a:r>
            <a:r>
              <a:rPr lang="fa-IR" sz="3200" b="1" dirty="0" err="1">
                <a:cs typeface="B Nazanin" panose="00000400000000000000" pitchFamily="2" charset="-78"/>
              </a:rPr>
              <a:t>شير</a:t>
            </a:r>
            <a:r>
              <a:rPr lang="fa-IR" sz="3200" b="1" dirty="0">
                <a:cs typeface="B Nazanin" panose="00000400000000000000" pitchFamily="2" charset="-78"/>
              </a:rPr>
              <a:t> گرفته </a:t>
            </a:r>
            <a:r>
              <a:rPr lang="fa-IR" sz="3200" b="1" dirty="0" smtClean="0">
                <a:cs typeface="B Nazanin" panose="00000400000000000000" pitchFamily="2" charset="-78"/>
              </a:rPr>
              <a:t>شدن</a:t>
            </a:r>
            <a:endParaRPr lang="fa-IR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18137226"/>
              </p:ext>
            </p:extLst>
          </p:nvPr>
        </p:nvGraphicFramePr>
        <p:xfrm>
          <a:off x="457200" y="274638"/>
          <a:ext cx="8229600" cy="102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11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بیماری </a:t>
            </a:r>
            <a:r>
              <a:rPr lang="fa-IR" sz="2800" dirty="0" smtClean="0">
                <a:cs typeface="B Nazanin" panose="00000400000000000000" pitchFamily="2" charset="-78"/>
              </a:rPr>
              <a:t>(تولید و یا بازتاب جهش </a:t>
            </a:r>
            <a:r>
              <a:rPr lang="fa-IR" sz="2800" dirty="0" err="1" smtClean="0">
                <a:cs typeface="B Nazanin" panose="00000400000000000000" pitchFamily="2" charset="-78"/>
              </a:rPr>
              <a:t>شیرکم</a:t>
            </a:r>
            <a:r>
              <a:rPr lang="fa-IR" sz="2800" dirty="0" smtClean="0">
                <a:cs typeface="B Nazanin" panose="00000400000000000000" pitchFamily="2" charset="-78"/>
              </a:rPr>
              <a:t>) 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عفونت پستان </a:t>
            </a:r>
            <a:r>
              <a:rPr lang="fa-IR" sz="2800" dirty="0" smtClean="0">
                <a:cs typeface="B Nazanin" panose="00000400000000000000" pitchFamily="2" charset="-78"/>
              </a:rPr>
              <a:t>(</a:t>
            </a:r>
            <a:r>
              <a:rPr lang="fa-IR" sz="2800" dirty="0">
                <a:cs typeface="B Nazanin" panose="00000400000000000000" pitchFamily="2" charset="-78"/>
              </a:rPr>
              <a:t>مزه شور </a:t>
            </a:r>
            <a:r>
              <a:rPr lang="fa-IR" sz="2800" dirty="0" err="1">
                <a:cs typeface="B Nazanin" panose="00000400000000000000" pitchFamily="2" charset="-78"/>
              </a:rPr>
              <a:t>شير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2800" dirty="0" err="1">
                <a:cs typeface="B Nazanin" panose="00000400000000000000" pitchFamily="2" charset="-78"/>
              </a:rPr>
              <a:t>يا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چرک)، </a:t>
            </a:r>
            <a:r>
              <a:rPr lang="fa-IR" sz="2800" dirty="0" err="1" smtClean="0">
                <a:cs typeface="B Nazanin" panose="00000400000000000000" pitchFamily="2" charset="-78"/>
              </a:rPr>
              <a:t>ندرتاتومور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3200" dirty="0" smtClean="0">
                <a:cs typeface="B Nazanin" panose="00000400000000000000" pitchFamily="2" charset="-78"/>
              </a:rPr>
              <a:t>پستان</a:t>
            </a:r>
          </a:p>
          <a:p>
            <a:r>
              <a:rPr lang="fa-IR" sz="3200" b="1" dirty="0" err="1" smtClean="0">
                <a:cs typeface="B Nazanin" panose="00000400000000000000" pitchFamily="2" charset="-78"/>
              </a:rPr>
              <a:t>تغييرات</a:t>
            </a:r>
            <a:r>
              <a:rPr lang="fa-IR" sz="3200" b="1" dirty="0" smtClean="0">
                <a:cs typeface="B Nazanin" panose="00000400000000000000" pitchFamily="2" charset="-78"/>
              </a:rPr>
              <a:t> هورمونی </a:t>
            </a:r>
            <a:r>
              <a:rPr lang="fa-IR" sz="2800" dirty="0" smtClean="0">
                <a:cs typeface="B Nazanin" panose="00000400000000000000" pitchFamily="2" charset="-78"/>
              </a:rPr>
              <a:t>(قرص </a:t>
            </a:r>
            <a:r>
              <a:rPr lang="fa-IR" sz="2800" dirty="0">
                <a:cs typeface="B Nazanin" panose="00000400000000000000" pitchFamily="2" charset="-78"/>
              </a:rPr>
              <a:t>ضد حاملگی، </a:t>
            </a:r>
            <a:r>
              <a:rPr lang="fa-IR" sz="2800" dirty="0" err="1">
                <a:cs typeface="B Nazanin" panose="00000400000000000000" pitchFamily="2" charset="-78"/>
              </a:rPr>
              <a:t>پريود</a:t>
            </a:r>
            <a:r>
              <a:rPr lang="fa-IR" sz="2800" dirty="0">
                <a:cs typeface="B Nazanin" panose="00000400000000000000" pitchFamily="2" charset="-78"/>
              </a:rPr>
              <a:t>، تخمک </a:t>
            </a:r>
            <a:r>
              <a:rPr lang="fa-IR" sz="2800" dirty="0" smtClean="0">
                <a:cs typeface="B Nazanin" panose="00000400000000000000" pitchFamily="2" charset="-78"/>
              </a:rPr>
              <a:t>گذاری)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استرس </a:t>
            </a:r>
          </a:p>
          <a:p>
            <a:r>
              <a:rPr lang="fa-IR" sz="3200" b="1" dirty="0" smtClean="0">
                <a:cs typeface="B Nazanin" panose="00000400000000000000" pitchFamily="2" charset="-78"/>
              </a:rPr>
              <a:t>تغییر بو  و </a:t>
            </a:r>
            <a:r>
              <a:rPr lang="fa-IR" sz="3200" b="1" dirty="0" err="1">
                <a:cs typeface="B Nazanin" panose="00000400000000000000" pitchFamily="2" charset="-78"/>
              </a:rPr>
              <a:t>يا</a:t>
            </a:r>
            <a:r>
              <a:rPr lang="fa-IR" sz="3200" b="1" dirty="0">
                <a:cs typeface="B Nazanin" panose="00000400000000000000" pitchFamily="2" charset="-78"/>
              </a:rPr>
              <a:t> ظاهر </a:t>
            </a:r>
            <a:r>
              <a:rPr lang="fa-IR" sz="3200" b="1" dirty="0" smtClean="0">
                <a:cs typeface="B Nazanin" panose="00000400000000000000" pitchFamily="2" charset="-78"/>
              </a:rPr>
              <a:t>متفاوت </a:t>
            </a:r>
            <a:endParaRPr lang="fa-IR" sz="3200" b="1" dirty="0">
              <a:cs typeface="B Nazanin" panose="00000400000000000000" pitchFamily="2" charset="-78"/>
            </a:endParaRPr>
          </a:p>
          <a:p>
            <a:r>
              <a:rPr lang="fa-IR" sz="3200" b="1" dirty="0" smtClean="0">
                <a:cs typeface="B Nazanin" panose="00000400000000000000" pitchFamily="2" charset="-78"/>
              </a:rPr>
              <a:t>تغییر مزه شیر </a:t>
            </a:r>
          </a:p>
          <a:p>
            <a:pPr marL="109537" indent="0">
              <a:buNone/>
            </a:pPr>
            <a:r>
              <a:rPr lang="fa-IR" sz="3200" b="1" dirty="0"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cs typeface="B Nazanin" panose="00000400000000000000" pitchFamily="2" charset="-78"/>
              </a:rPr>
              <a:t>   </a:t>
            </a:r>
            <a:r>
              <a:rPr lang="fa-IR" sz="2800" dirty="0" smtClean="0">
                <a:cs typeface="B Nazanin" panose="00000400000000000000" pitchFamily="2" charset="-78"/>
              </a:rPr>
              <a:t>(رژیم غذائی، تند، سیر، پیاز، نعناع، ورزش، سیگار </a:t>
            </a:r>
            <a:r>
              <a:rPr lang="fa-IR" sz="2800" dirty="0" err="1" smtClean="0">
                <a:cs typeface="B Nazanin" panose="00000400000000000000" pitchFamily="2" charset="-78"/>
              </a:rPr>
              <a:t>ودارو</a:t>
            </a:r>
            <a:r>
              <a:rPr lang="fa-IR" sz="2800" dirty="0" smtClean="0">
                <a:cs typeface="B Nazanin" panose="00000400000000000000" pitchFamily="2" charset="-78"/>
              </a:rPr>
              <a:t>)</a:t>
            </a:r>
            <a:endParaRPr lang="fa-IR" sz="28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2778134"/>
              </p:ext>
            </p:extLst>
          </p:nvPr>
        </p:nvGraphicFramePr>
        <p:xfrm>
          <a:off x="457200" y="274638"/>
          <a:ext cx="82296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60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697" y="1447800"/>
            <a:ext cx="7971503" cy="45259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انجام تماس پوست به پوست مادر و نوزاد و تغذیه در بدو تولد در اتاق زایمان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آموزش عملی </a:t>
            </a:r>
            <a:r>
              <a:rPr lang="fa-IR" sz="3200" b="1" dirty="0" err="1" smtClean="0">
                <a:cs typeface="B Nazanin" panose="00000400000000000000" pitchFamily="2" charset="-78"/>
              </a:rPr>
              <a:t>وصحیح</a:t>
            </a:r>
            <a:r>
              <a:rPr lang="fa-IR" sz="3200" b="1" dirty="0" smtClean="0">
                <a:cs typeface="B Nazanin" panose="00000400000000000000" pitchFamily="2" charset="-78"/>
              </a:rPr>
              <a:t> شیردهی بر بالین مادر در محیط امن و آرام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صبور بودن</a:t>
            </a:r>
          </a:p>
          <a:p>
            <a:pPr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آرامش و داشتن و ایجاد اعتماد </a:t>
            </a:r>
            <a:r>
              <a:rPr lang="fa-IR" sz="3200" b="1" dirty="0" err="1" smtClean="0">
                <a:cs typeface="B Nazanin" panose="00000400000000000000" pitchFamily="2" charset="-78"/>
              </a:rPr>
              <a:t>بنفس</a:t>
            </a:r>
            <a:r>
              <a:rPr lang="fa-IR" sz="3200" b="1" dirty="0" smtClean="0">
                <a:cs typeface="B Nazanin" panose="00000400000000000000" pitchFamily="2" charset="-78"/>
              </a:rPr>
              <a:t> در مادر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4599" y="381000"/>
            <a:ext cx="8229600" cy="862387"/>
            <a:chOff x="0" y="140306"/>
            <a:chExt cx="8229600" cy="862387"/>
          </a:xfrm>
        </p:grpSpPr>
        <p:sp>
          <p:nvSpPr>
            <p:cNvPr id="5" name="Rounded Rectangle 4"/>
            <p:cNvSpPr/>
            <p:nvPr/>
          </p:nvSpPr>
          <p:spPr>
            <a:xfrm>
              <a:off x="0" y="140306"/>
              <a:ext cx="8229600" cy="8623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2098" y="182404"/>
              <a:ext cx="8145404" cy="778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4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پیشگیری از  امتناع پستان</a:t>
              </a: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4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572000"/>
          </a:xfrm>
          <a:solidFill>
            <a:schemeClr val="accent2">
              <a:alpha val="52000"/>
            </a:schemeClr>
          </a:solidFill>
        </p:spPr>
        <p:txBody>
          <a:bodyPr/>
          <a:lstStyle/>
          <a:p>
            <a:pPr marL="623887" indent="-514350">
              <a:lnSpc>
                <a:spcPct val="110000"/>
              </a:lnSpc>
              <a:buFont typeface="+mj-lt"/>
              <a:buAutoNum type="arabicPeriod"/>
            </a:pPr>
            <a:r>
              <a:rPr lang="fa-IR" altLang="en-US" sz="2800" b="1" dirty="0" smtClean="0">
                <a:cs typeface="B Nazanin" panose="00000400000000000000" pitchFamily="2" charset="-78"/>
              </a:rPr>
              <a:t>تلاش در درمان علت </a:t>
            </a: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اصلاح وضعیت شیردهی و صحیح گرفتن پستان</a:t>
            </a: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در موارد جریان </a:t>
            </a:r>
            <a:r>
              <a:rPr lang="fa-IR" altLang="en-US" sz="2400" b="1" dirty="0" err="1" smtClean="0">
                <a:cs typeface="B Nazanin" panose="00000400000000000000" pitchFamily="2" charset="-78"/>
              </a:rPr>
              <a:t>شیرزیاد</a:t>
            </a:r>
            <a:endParaRPr lang="fa-IR" altLang="en-US" sz="2400" b="1" dirty="0" smtClean="0">
              <a:cs typeface="B Nazanin" panose="00000400000000000000" pitchFamily="2" charset="-78"/>
            </a:endParaRP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در صورت </a:t>
            </a:r>
            <a:r>
              <a:rPr lang="fa-IR" altLang="en-US" sz="2400" b="1" dirty="0" err="1" smtClean="0">
                <a:cs typeface="B Nazanin" panose="00000400000000000000" pitchFamily="2" charset="-78"/>
              </a:rPr>
              <a:t>احتقان</a:t>
            </a:r>
            <a:r>
              <a:rPr lang="fa-IR" altLang="en-US" sz="2400" b="1" dirty="0">
                <a:cs typeface="B Nazanin" panose="00000400000000000000" pitchFamily="2" charset="-78"/>
              </a:rPr>
              <a:t> </a:t>
            </a:r>
            <a:endParaRPr lang="fa-IR" altLang="en-US" sz="2400" b="1" dirty="0" smtClean="0">
              <a:cs typeface="B Nazanin" panose="00000400000000000000" pitchFamily="2" charset="-78"/>
            </a:endParaRPr>
          </a:p>
          <a:p>
            <a:pPr lvl="2">
              <a:lnSpc>
                <a:spcPct val="110000"/>
              </a:lnSpc>
            </a:pPr>
            <a:r>
              <a:rPr lang="fa-IR" altLang="en-US" sz="2200" dirty="0" err="1" smtClean="0">
                <a:cs typeface="B Nazanin" panose="00000400000000000000" pitchFamily="2" charset="-78"/>
              </a:rPr>
              <a:t>دوشيدن</a:t>
            </a:r>
            <a:r>
              <a:rPr lang="fa-IR" altLang="en-US" sz="2200" dirty="0" smtClean="0">
                <a:cs typeface="B Nazanin" panose="00000400000000000000" pitchFamily="2" charset="-78"/>
              </a:rPr>
              <a:t> </a:t>
            </a:r>
            <a:r>
              <a:rPr lang="fa-IR" altLang="en-US" sz="2200" dirty="0">
                <a:cs typeface="B Nazanin" panose="00000400000000000000" pitchFamily="2" charset="-78"/>
              </a:rPr>
              <a:t>کمی </a:t>
            </a:r>
            <a:r>
              <a:rPr lang="fa-IR" altLang="en-US" sz="2200" dirty="0" err="1">
                <a:cs typeface="B Nazanin" panose="00000400000000000000" pitchFamily="2" charset="-78"/>
              </a:rPr>
              <a:t>شير</a:t>
            </a:r>
            <a:r>
              <a:rPr lang="fa-IR" altLang="en-US" sz="2200" dirty="0">
                <a:cs typeface="B Nazanin" panose="00000400000000000000" pitchFamily="2" charset="-78"/>
              </a:rPr>
              <a:t> قبل از </a:t>
            </a:r>
            <a:r>
              <a:rPr lang="fa-IR" altLang="en-US" sz="2200" dirty="0" err="1">
                <a:cs typeface="B Nazanin" panose="00000400000000000000" pitchFamily="2" charset="-78"/>
              </a:rPr>
              <a:t>شير</a:t>
            </a:r>
            <a:r>
              <a:rPr lang="fa-IR" altLang="en-US" sz="2200" dirty="0">
                <a:cs typeface="B Nazanin" panose="00000400000000000000" pitchFamily="2" charset="-78"/>
              </a:rPr>
              <a:t> دادن</a:t>
            </a: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درمان درد</a:t>
            </a:r>
            <a:r>
              <a:rPr lang="en-US" altLang="en-US" sz="24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و مشکلات دهان </a:t>
            </a:r>
            <a:r>
              <a:rPr lang="fa-IR" altLang="en-US" sz="2400" b="1" dirty="0">
                <a:cs typeface="B Nazanin" panose="00000400000000000000" pitchFamily="2" charset="-78"/>
              </a:rPr>
              <a:t>یا برفک </a:t>
            </a:r>
            <a:endParaRPr lang="fa-IR" altLang="en-US" sz="2400" b="1" dirty="0" smtClean="0">
              <a:cs typeface="B Nazanin" panose="00000400000000000000" pitchFamily="2" charset="-78"/>
            </a:endParaRP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کمک </a:t>
            </a:r>
            <a:r>
              <a:rPr lang="fa-IR" altLang="en-US" sz="2400" b="1" dirty="0">
                <a:cs typeface="B Nazanin" panose="00000400000000000000" pitchFamily="2" charset="-78"/>
              </a:rPr>
              <a:t>به مادر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در </a:t>
            </a:r>
            <a:r>
              <a:rPr lang="fa-IR" altLang="en-US" sz="2400" b="1" dirty="0" err="1" smtClean="0">
                <a:cs typeface="B Nazanin" panose="00000400000000000000" pitchFamily="2" charset="-78"/>
              </a:rPr>
              <a:t>نگهدا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400" b="1" dirty="0" err="1" smtClean="0">
                <a:cs typeface="B Nazanin" panose="00000400000000000000" pitchFamily="2" charset="-78"/>
              </a:rPr>
              <a:t>شتن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cs typeface="B Nazanin" panose="00000400000000000000" pitchFamily="2" charset="-78"/>
              </a:rPr>
              <a:t>شیرخوار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آسیب دیده در وضعیت بدون درد </a:t>
            </a:r>
          </a:p>
          <a:p>
            <a:pPr lvl="1">
              <a:lnSpc>
                <a:spcPct val="110000"/>
              </a:lnSpc>
            </a:pPr>
            <a:r>
              <a:rPr lang="fa-IR" altLang="en-US" sz="2400" b="1" dirty="0" smtClean="0">
                <a:cs typeface="B Nazanin" panose="00000400000000000000" pitchFamily="2" charset="-78"/>
              </a:rPr>
              <a:t>عدم استفاده  از پستانک و </a:t>
            </a:r>
            <a:r>
              <a:rPr lang="fa-IR" altLang="en-US" sz="2400" b="1" dirty="0" err="1">
                <a:cs typeface="B Nazanin" panose="00000400000000000000" pitchFamily="2" charset="-78"/>
              </a:rPr>
              <a:t>سرشیشه</a:t>
            </a:r>
            <a:r>
              <a:rPr lang="fa-IR" altLang="en-US" sz="2400" b="1" dirty="0">
                <a:cs typeface="B Nazanin" panose="00000400000000000000" pitchFamily="2" charset="-78"/>
              </a:rPr>
              <a:t>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400" dirty="0" smtClean="0">
                <a:cs typeface="B Nazanin" panose="00000400000000000000" pitchFamily="2" charset="-78"/>
              </a:rPr>
              <a:t>(استفاده از فنجان در صورت نیاز) </a:t>
            </a:r>
          </a:p>
          <a:p>
            <a:pPr lvl="1">
              <a:lnSpc>
                <a:spcPct val="110000"/>
              </a:lnSpc>
            </a:pPr>
            <a:r>
              <a:rPr lang="fa-IR" altLang="en-US" sz="2400" b="1" dirty="0">
                <a:cs typeface="B Nazanin" panose="00000400000000000000" pitchFamily="2" charset="-78"/>
              </a:rPr>
              <a:t>اجتناب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از تغییر در طعم </a:t>
            </a:r>
            <a:r>
              <a:rPr lang="fa-IR" altLang="en-US" sz="2400" b="1" dirty="0" err="1" smtClean="0">
                <a:cs typeface="B Nazanin" panose="00000400000000000000" pitchFamily="2" charset="-78"/>
              </a:rPr>
              <a:t>شیریا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400" b="1" dirty="0">
                <a:cs typeface="B Nazanin" panose="00000400000000000000" pitchFamily="2" charset="-78"/>
              </a:rPr>
              <a:t>بوی پستان </a:t>
            </a:r>
            <a:r>
              <a:rPr lang="fa-IR" altLang="en-US" sz="2400" b="1" dirty="0" smtClean="0">
                <a:cs typeface="B Nazanin" panose="00000400000000000000" pitchFamily="2" charset="-78"/>
              </a:rPr>
              <a:t>مادر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4599" y="381000"/>
            <a:ext cx="8229600" cy="862387"/>
            <a:chOff x="0" y="140306"/>
            <a:chExt cx="8229600" cy="862387"/>
          </a:xfrm>
        </p:grpSpPr>
        <p:sp>
          <p:nvSpPr>
            <p:cNvPr id="7" name="Rounded Rectangle 6"/>
            <p:cNvSpPr/>
            <p:nvPr/>
          </p:nvSpPr>
          <p:spPr>
            <a:xfrm>
              <a:off x="0" y="140306"/>
              <a:ext cx="8229600" cy="8623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2098" y="182404"/>
              <a:ext cx="8145404" cy="778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تدابیر لازم </a:t>
              </a:r>
              <a:r>
                <a:rPr lang="fa-I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برای مقابله امتناع شیرخوار از گرفتن پستان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0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2199" y="1295400"/>
            <a:ext cx="8394601" cy="4876800"/>
          </a:xfrm>
          <a:solidFill>
            <a:schemeClr val="accent2">
              <a:alpha val="52000"/>
            </a:schemeClr>
          </a:solidFill>
        </p:spPr>
        <p:txBody>
          <a:bodyPr/>
          <a:lstStyle/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fa-IR" altLang="en-US" sz="2800" b="1" u="sng" dirty="0" smtClean="0">
                <a:cs typeface="B Nazanin" panose="00000400000000000000" pitchFamily="2" charset="-78"/>
              </a:rPr>
              <a:t>تماس </a:t>
            </a:r>
            <a:r>
              <a:rPr lang="fa-IR" altLang="en-US" sz="2800" b="1" u="sng" dirty="0">
                <a:cs typeface="B Nazanin" panose="00000400000000000000" pitchFamily="2" charset="-78"/>
              </a:rPr>
              <a:t>پوست با پوست بین مادر و شیرخوار </a:t>
            </a:r>
            <a:r>
              <a:rPr lang="fa-IR" altLang="en-US" sz="2800" dirty="0">
                <a:cs typeface="B Nazanin" panose="00000400000000000000" pitchFamily="2" charset="-78"/>
              </a:rPr>
              <a:t>را دریک محیط </a:t>
            </a:r>
            <a:r>
              <a:rPr lang="fa-IR" altLang="en-US" sz="2800" dirty="0" smtClean="0">
                <a:cs typeface="B Nazanin" panose="00000400000000000000" pitchFamily="2" charset="-78"/>
              </a:rPr>
              <a:t>آرام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fa-IR" altLang="en-US" sz="2800" dirty="0" smtClean="0">
                <a:cs typeface="B Nazanin" panose="00000400000000000000" pitchFamily="2" charset="-78"/>
              </a:rPr>
              <a:t>وقتی </a:t>
            </a:r>
            <a:r>
              <a:rPr lang="fa-IR" altLang="en-US" sz="2800" dirty="0">
                <a:cs typeface="B Nazanin" panose="00000400000000000000" pitchFamily="2" charset="-78"/>
              </a:rPr>
              <a:t>شیرخوار در حال </a:t>
            </a:r>
            <a:r>
              <a:rPr lang="fa-IR" altLang="en-US" sz="2800" b="1" u="sng" dirty="0">
                <a:cs typeface="B Nazanin" panose="00000400000000000000" pitchFamily="2" charset="-78"/>
              </a:rPr>
              <a:t>گریه است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او را </a:t>
            </a:r>
            <a:r>
              <a:rPr lang="fa-IR" altLang="en-US" sz="2800" b="1" u="sng" dirty="0">
                <a:cs typeface="B Nazanin" panose="00000400000000000000" pitchFamily="2" charset="-78"/>
              </a:rPr>
              <a:t>به زور به پستان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نگذارید</a:t>
            </a:r>
            <a:endParaRPr lang="fa-IR" altLang="en-US" sz="2800" b="1" u="sng" dirty="0">
              <a:cs typeface="B Nazanin" panose="00000400000000000000" pitchFamily="2" charset="-78"/>
            </a:endParaRP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fa-IR" altLang="en-US" sz="2800" b="1" u="sng" dirty="0" smtClean="0">
                <a:cs typeface="B Nazanin" panose="00000400000000000000" pitchFamily="2" charset="-78"/>
              </a:rPr>
              <a:t>دوشیدن شیرمادر </a:t>
            </a:r>
            <a:r>
              <a:rPr lang="fa-IR" altLang="en-US" sz="2800" dirty="0" smtClean="0">
                <a:cs typeface="B Nazanin" panose="00000400000000000000" pitchFamily="2" charset="-78"/>
              </a:rPr>
              <a:t>و </a:t>
            </a:r>
            <a:r>
              <a:rPr lang="ar-SA" altLang="en-US" sz="2800" u="sng" dirty="0">
                <a:cs typeface="B Nazanin" panose="00000400000000000000" pitchFamily="2" charset="-78"/>
              </a:rPr>
              <a:t>استفاده موّقت </a:t>
            </a:r>
            <a:r>
              <a:rPr lang="fa-IR" altLang="en-US" sz="2800" u="sng" dirty="0" smtClean="0">
                <a:cs typeface="B Nazanin" panose="00000400000000000000" pitchFamily="2" charset="-78"/>
              </a:rPr>
              <a:t>از قاشق و فنجان </a:t>
            </a:r>
            <a:r>
              <a:rPr lang="fa-IR" altLang="en-US" sz="2800" dirty="0" smtClean="0">
                <a:cs typeface="B Nazanin" panose="00000400000000000000" pitchFamily="2" charset="-78"/>
              </a:rPr>
              <a:t>تا گرفتن پستان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ar-SA" altLang="en-US" sz="2800" b="1" u="sng" dirty="0">
                <a:cs typeface="B Nazanin" panose="00000400000000000000" pitchFamily="2" charset="-78"/>
              </a:rPr>
              <a:t>شيردادن در وضعِّيت های مختلف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ar-SA" altLang="en-US" sz="2800" b="1" u="sng" dirty="0" smtClean="0">
                <a:cs typeface="B Nazanin" panose="00000400000000000000" pitchFamily="2" charset="-78"/>
              </a:rPr>
              <a:t>شيردادن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 بیشتر </a:t>
            </a:r>
            <a:r>
              <a:rPr lang="ar-SA" altLang="en-US" sz="2800" b="1" u="sng" dirty="0" smtClean="0">
                <a:cs typeface="B Nazanin" panose="00000400000000000000" pitchFamily="2" charset="-78"/>
              </a:rPr>
              <a:t>در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شب و </a:t>
            </a:r>
            <a:r>
              <a:rPr lang="ar-SA" altLang="en-US" sz="2800" b="1" u="sng" dirty="0" smtClean="0">
                <a:cs typeface="B Nazanin" panose="00000400000000000000" pitchFamily="2" charset="-78"/>
              </a:rPr>
              <a:t>هنگام </a:t>
            </a:r>
            <a:r>
              <a:rPr lang="ar-SA" altLang="en-US" sz="2800" b="1" u="sng" dirty="0">
                <a:cs typeface="B Nazanin" panose="00000400000000000000" pitchFamily="2" charset="-78"/>
              </a:rPr>
              <a:t>خواب </a:t>
            </a:r>
            <a:r>
              <a:rPr lang="ar-SA" altLang="en-US" sz="2800" b="1" u="sng" dirty="0" smtClean="0">
                <a:cs typeface="B Nazanin" panose="00000400000000000000" pitchFamily="2" charset="-78"/>
              </a:rPr>
              <a:t>آلود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 بودن </a:t>
            </a:r>
            <a:r>
              <a:rPr lang="fa-IR" altLang="en-US" sz="2800" b="1" u="sng" dirty="0" err="1">
                <a:cs typeface="B Nazanin" panose="00000400000000000000" pitchFamily="2" charset="-78"/>
              </a:rPr>
              <a:t>شيرخوار</a:t>
            </a:r>
            <a:endParaRPr lang="ar-SA" altLang="en-US" sz="2800" b="1" u="sng" dirty="0">
              <a:cs typeface="B Nazanin" panose="00000400000000000000" pitchFamily="2" charset="-78"/>
            </a:endParaRP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fa-IR" altLang="en-US" sz="2800" b="1" u="sng" dirty="0" smtClean="0">
                <a:cs typeface="B Nazanin" panose="00000400000000000000" pitchFamily="2" charset="-78"/>
              </a:rPr>
              <a:t>نوازش و</a:t>
            </a:r>
            <a:r>
              <a:rPr lang="ar-SA" altLang="en-US" sz="2800" b="1" u="sng" dirty="0" smtClean="0">
                <a:cs typeface="B Nazanin" panose="00000400000000000000" pitchFamily="2" charset="-78"/>
              </a:rPr>
              <a:t> </a:t>
            </a:r>
            <a:r>
              <a:rPr lang="ar-SA" altLang="en-US" sz="2800" b="1" u="sng" dirty="0">
                <a:cs typeface="B Nazanin" panose="00000400000000000000" pitchFamily="2" charset="-78"/>
              </a:rPr>
              <a:t>بغل 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نمودن </a:t>
            </a:r>
            <a:r>
              <a:rPr lang="ar-SA" altLang="en-US" sz="2800" b="1" u="sng" dirty="0" smtClean="0">
                <a:cs typeface="B Nazanin" panose="00000400000000000000" pitchFamily="2" charset="-78"/>
              </a:rPr>
              <a:t>ماساژ </a:t>
            </a:r>
            <a:r>
              <a:rPr lang="ar-SA" altLang="en-US" sz="2800" b="1" u="sng" dirty="0">
                <a:cs typeface="B Nazanin" panose="00000400000000000000" pitchFamily="2" charset="-78"/>
              </a:rPr>
              <a:t>بدن </a:t>
            </a:r>
            <a:r>
              <a:rPr lang="ar-SA" altLang="en-US" sz="2800" dirty="0">
                <a:cs typeface="B Nazanin" panose="00000400000000000000" pitchFamily="2" charset="-78"/>
              </a:rPr>
              <a:t>قبل از شيردادن </a:t>
            </a:r>
          </a:p>
          <a:p>
            <a:pPr marL="623887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ar-SA" altLang="en-US" sz="2800" dirty="0" smtClean="0">
                <a:cs typeface="B Nazanin" panose="00000400000000000000" pitchFamily="2" charset="-78"/>
              </a:rPr>
              <a:t>شير </a:t>
            </a:r>
            <a:r>
              <a:rPr lang="ar-SA" altLang="en-US" sz="2800" dirty="0">
                <a:cs typeface="B Nazanin" panose="00000400000000000000" pitchFamily="2" charset="-78"/>
              </a:rPr>
              <a:t>دادن در حمّام </a:t>
            </a:r>
            <a:r>
              <a:rPr lang="ar-SA" altLang="en-US" sz="2800" dirty="0" smtClean="0">
                <a:cs typeface="B Nazanin" panose="00000400000000000000" pitchFamily="2" charset="-78"/>
              </a:rPr>
              <a:t>گرم</a:t>
            </a:r>
            <a:endParaRPr lang="ar-SA" altLang="en-US" sz="2800" dirty="0"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44599" y="228600"/>
            <a:ext cx="8229600" cy="862387"/>
            <a:chOff x="0" y="-12094"/>
            <a:chExt cx="8229600" cy="862387"/>
          </a:xfrm>
        </p:grpSpPr>
        <p:sp>
          <p:nvSpPr>
            <p:cNvPr id="7" name="Rounded Rectangle 6"/>
            <p:cNvSpPr/>
            <p:nvPr/>
          </p:nvSpPr>
          <p:spPr>
            <a:xfrm>
              <a:off x="0" y="-12094"/>
              <a:ext cx="8229600" cy="86238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2098" y="64106"/>
              <a:ext cx="8145404" cy="778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32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تدابیر لازم </a:t>
              </a:r>
              <a:r>
                <a:rPr lang="fa-IR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rPr>
                <a:t>برای مقابله امتناع شیرخوار از گرفتن پستان</a:t>
              </a:r>
              <a:endPara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3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000020"/>
              </p:ext>
            </p:extLst>
          </p:nvPr>
        </p:nvGraphicFramePr>
        <p:xfrm>
          <a:off x="685800" y="1295400"/>
          <a:ext cx="7924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8419733"/>
              </p:ext>
            </p:extLst>
          </p:nvPr>
        </p:nvGraphicFramePr>
        <p:xfrm>
          <a:off x="533400" y="76200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2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371600"/>
            <a:ext cx="7924800" cy="4800600"/>
          </a:xfrm>
        </p:spPr>
        <p:txBody>
          <a:bodyPr/>
          <a:lstStyle/>
          <a:p>
            <a:r>
              <a:rPr lang="fa-IR" sz="3200" b="1" dirty="0">
                <a:cs typeface="B Nazanin" panose="00000400000000000000" pitchFamily="2" charset="-78"/>
              </a:rPr>
              <a:t>احساس </a:t>
            </a:r>
            <a:r>
              <a:rPr lang="fa-IR" sz="3200" b="1" dirty="0" smtClean="0">
                <a:cs typeface="B Nazanin" panose="00000400000000000000" pitchFamily="2" charset="-78"/>
              </a:rPr>
              <a:t>مادر</a:t>
            </a:r>
          </a:p>
          <a:p>
            <a:pPr lvl="1"/>
            <a:r>
              <a:rPr lang="fa-IR" sz="2800" b="1" dirty="0" smtClean="0">
                <a:cs typeface="B Nazanin" panose="00000400000000000000" pitchFamily="2" charset="-78"/>
              </a:rPr>
              <a:t>احساس </a:t>
            </a:r>
            <a:r>
              <a:rPr lang="fa-IR" sz="2800" b="1" dirty="0" err="1">
                <a:cs typeface="B Nazanin" panose="00000400000000000000" pitchFamily="2" charset="-78"/>
              </a:rPr>
              <a:t>درماندگي</a:t>
            </a:r>
            <a:r>
              <a:rPr lang="fa-IR" sz="2800" b="1" dirty="0">
                <a:cs typeface="B Nazanin" panose="00000400000000000000" pitchFamily="2" charset="-78"/>
              </a:rPr>
              <a:t> و </a:t>
            </a:r>
            <a:r>
              <a:rPr lang="fa-IR" sz="2800" b="1" dirty="0" err="1">
                <a:cs typeface="B Nazanin" panose="00000400000000000000" pitchFamily="2" charset="-78"/>
              </a:rPr>
              <a:t>آشفتگي</a:t>
            </a:r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 و حتی </a:t>
            </a:r>
            <a:r>
              <a:rPr lang="fa-IR" sz="2800" dirty="0" err="1" smtClean="0">
                <a:cs typeface="B Nazanin" panose="00000400000000000000" pitchFamily="2" charset="-78"/>
              </a:rPr>
              <a:t>ترديد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در احساس </a:t>
            </a:r>
            <a:r>
              <a:rPr lang="fa-IR" sz="2800" dirty="0" err="1" smtClean="0">
                <a:cs typeface="B Nazanin" panose="00000400000000000000" pitchFamily="2" charset="-78"/>
              </a:rPr>
              <a:t>مادري</a:t>
            </a:r>
            <a:r>
              <a:rPr lang="fa-IR" sz="2800" dirty="0" smtClean="0">
                <a:cs typeface="B Nazanin" panose="00000400000000000000" pitchFamily="2" charset="-78"/>
              </a:rPr>
              <a:t> کردن و </a:t>
            </a:r>
            <a:r>
              <a:rPr lang="fa-IR" sz="2800" dirty="0" err="1" smtClean="0">
                <a:cs typeface="B Nazanin" panose="00000400000000000000" pitchFamily="2" charset="-78"/>
              </a:rPr>
              <a:t>ناتوانايي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 err="1" smtClean="0">
                <a:cs typeface="B Nazanin" panose="00000400000000000000" pitchFamily="2" charset="-78"/>
              </a:rPr>
              <a:t>درمراقبت</a:t>
            </a:r>
            <a:r>
              <a:rPr lang="fa-IR" sz="2800" dirty="0" smtClean="0">
                <a:cs typeface="B Nazanin" panose="00000400000000000000" pitchFamily="2" charset="-78"/>
              </a:rPr>
              <a:t> </a:t>
            </a:r>
            <a:r>
              <a:rPr lang="fa-IR" sz="2800" dirty="0">
                <a:cs typeface="B Nazanin" panose="00000400000000000000" pitchFamily="2" charset="-78"/>
              </a:rPr>
              <a:t>از </a:t>
            </a:r>
            <a:r>
              <a:rPr lang="fa-IR" sz="2800" dirty="0" smtClean="0">
                <a:cs typeface="B Nazanin" panose="00000400000000000000" pitchFamily="2" charset="-78"/>
              </a:rPr>
              <a:t>فرزندش</a:t>
            </a:r>
          </a:p>
          <a:p>
            <a:pPr lvl="1"/>
            <a:r>
              <a:rPr lang="fa-IR" sz="2800" b="1" u="sng" dirty="0">
                <a:cs typeface="B Nazanin" panose="00000400000000000000" pitchFamily="2" charset="-78"/>
              </a:rPr>
              <a:t>احساس گناه </a:t>
            </a:r>
            <a:endParaRPr lang="fa-IR" sz="2800" b="1" u="sng" dirty="0" smtClean="0">
              <a:cs typeface="B Nazanin" panose="00000400000000000000" pitchFamily="2" charset="-78"/>
            </a:endParaRPr>
          </a:p>
          <a:p>
            <a:pPr lvl="1"/>
            <a:r>
              <a:rPr lang="fa-IR" sz="2800" b="1" dirty="0" err="1" smtClean="0">
                <a:cs typeface="B Nazanin" panose="00000400000000000000" pitchFamily="2" charset="-78"/>
              </a:rPr>
              <a:t>درك</a:t>
            </a:r>
            <a:r>
              <a:rPr lang="fa-IR" sz="2800" b="1" dirty="0" smtClean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احساسات مادر و </a:t>
            </a:r>
            <a:r>
              <a:rPr lang="fa-IR" sz="2800" b="1" dirty="0" err="1">
                <a:cs typeface="B Nazanin" panose="00000400000000000000" pitchFamily="2" charset="-78"/>
              </a:rPr>
              <a:t>كمك</a:t>
            </a:r>
            <a:r>
              <a:rPr lang="fa-IR" sz="2800" b="1" dirty="0">
                <a:cs typeface="B Nazanin" panose="00000400000000000000" pitchFamily="2" charset="-78"/>
              </a:rPr>
              <a:t> به او </a:t>
            </a:r>
            <a:r>
              <a:rPr lang="fa-IR" sz="2800" b="1" dirty="0" smtClean="0">
                <a:cs typeface="B Nazanin" panose="00000400000000000000" pitchFamily="2" charset="-78"/>
              </a:rPr>
              <a:t>بسیار مهم است</a:t>
            </a:r>
          </a:p>
          <a:p>
            <a:pPr lvl="1"/>
            <a:r>
              <a:rPr lang="fa-IR" sz="3000" b="1" dirty="0" smtClean="0">
                <a:cs typeface="B Nazanin" panose="00000400000000000000" pitchFamily="2" charset="-78"/>
              </a:rPr>
              <a:t>اجازه به مادر در بیان </a:t>
            </a:r>
            <a:r>
              <a:rPr lang="fa-IR" sz="3000" b="1" dirty="0" err="1" smtClean="0">
                <a:cs typeface="B Nazanin" panose="00000400000000000000" pitchFamily="2" charset="-78"/>
              </a:rPr>
              <a:t>نگراني</a:t>
            </a:r>
            <a:r>
              <a:rPr lang="fa-IR" sz="3000" b="1" dirty="0" smtClean="0">
                <a:cs typeface="B Nazanin" panose="00000400000000000000" pitchFamily="2" charset="-78"/>
              </a:rPr>
              <a:t> ها</a:t>
            </a:r>
            <a:r>
              <a:rPr lang="fa-IR" sz="3000" b="1" dirty="0">
                <a:cs typeface="B Nazanin" panose="00000400000000000000" pitchFamily="2" charset="-78"/>
              </a:rPr>
              <a:t>، ترس و </a:t>
            </a:r>
            <a:r>
              <a:rPr lang="fa-IR" sz="3000" b="1" dirty="0" err="1" smtClean="0">
                <a:cs typeface="B Nazanin" panose="00000400000000000000" pitchFamily="2" charset="-78"/>
              </a:rPr>
              <a:t>مشکلاتش</a:t>
            </a:r>
            <a:r>
              <a:rPr lang="fa-IR" sz="3000" b="1" dirty="0" smtClean="0">
                <a:cs typeface="B Nazanin" panose="00000400000000000000" pitchFamily="2" charset="-78"/>
              </a:rPr>
              <a:t> </a:t>
            </a:r>
            <a:r>
              <a:rPr lang="fa-IR" sz="3000" dirty="0" smtClean="0">
                <a:cs typeface="B Nazanin" panose="00000400000000000000" pitchFamily="2" charset="-78"/>
              </a:rPr>
              <a:t>چون:</a:t>
            </a:r>
          </a:p>
          <a:p>
            <a:pPr lvl="3"/>
            <a:r>
              <a:rPr lang="fa-IR" sz="2800" b="1" dirty="0" smtClean="0">
                <a:cs typeface="B Nazanin" panose="00000400000000000000" pitchFamily="2" charset="-78"/>
              </a:rPr>
              <a:t>با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گريه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شيرخوار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</a:t>
            </a:r>
            <a:r>
              <a:rPr lang="fa-IR" sz="2800" b="1" u="sng" dirty="0">
                <a:cs typeface="B Nazanin" panose="00000400000000000000" pitchFamily="2" charset="-78"/>
              </a:rPr>
              <a:t>نگران از </a:t>
            </a:r>
            <a:r>
              <a:rPr lang="fa-IR" sz="2800" b="1" u="sng" dirty="0" err="1">
                <a:cs typeface="B Nazanin" panose="00000400000000000000" pitchFamily="2" charset="-78"/>
              </a:rPr>
              <a:t>كفايت</a:t>
            </a:r>
            <a:r>
              <a:rPr lang="fa-IR" sz="2800" b="1" u="sng" dirty="0">
                <a:cs typeface="B Nazanin" panose="00000400000000000000" pitchFamily="2" charset="-78"/>
              </a:rPr>
              <a:t> </a:t>
            </a:r>
            <a:r>
              <a:rPr lang="fa-IR" sz="2800" b="1" u="sng" dirty="0" err="1">
                <a:cs typeface="B Nazanin" panose="00000400000000000000" pitchFamily="2" charset="-78"/>
              </a:rPr>
              <a:t>شيرش</a:t>
            </a:r>
            <a:r>
              <a:rPr lang="fa-IR" sz="2800" b="1" u="sng" dirty="0">
                <a:cs typeface="B Nazanin" panose="00000400000000000000" pitchFamily="2" charset="-78"/>
              </a:rPr>
              <a:t> </a:t>
            </a:r>
            <a:r>
              <a:rPr lang="fa-IR" sz="2800" b="1" dirty="0">
                <a:cs typeface="B Nazanin" panose="00000400000000000000" pitchFamily="2" charset="-78"/>
              </a:rPr>
              <a:t>است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lvl="3"/>
            <a:r>
              <a:rPr lang="fa-IR" sz="2800" b="1" dirty="0" smtClean="0">
                <a:cs typeface="B Nazanin" panose="00000400000000000000" pitchFamily="2" charset="-78"/>
              </a:rPr>
              <a:t>با 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امتناع </a:t>
            </a:r>
            <a:r>
              <a:rPr lang="fa-IR" sz="2800" b="1" dirty="0" err="1">
                <a:solidFill>
                  <a:srgbClr val="FF0000"/>
                </a:solidFill>
                <a:cs typeface="B Nazanin" panose="00000400000000000000" pitchFamily="2" charset="-78"/>
              </a:rPr>
              <a:t>شيرخوار</a:t>
            </a:r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 از گرفتن پستان </a:t>
            </a:r>
            <a:r>
              <a:rPr lang="fa-IR" sz="2800" b="1" u="sng" dirty="0">
                <a:cs typeface="B Nazanin" panose="00000400000000000000" pitchFamily="2" charset="-78"/>
              </a:rPr>
              <a:t>آماده </a:t>
            </a:r>
            <a:r>
              <a:rPr lang="fa-IR" sz="2800" b="1" u="sng" dirty="0" err="1">
                <a:cs typeface="B Nazanin" panose="00000400000000000000" pitchFamily="2" charset="-78"/>
              </a:rPr>
              <a:t>براي</a:t>
            </a:r>
            <a:r>
              <a:rPr lang="fa-IR" sz="2800" b="1" u="sng" dirty="0">
                <a:cs typeface="B Nazanin" panose="00000400000000000000" pitchFamily="2" charset="-78"/>
              </a:rPr>
              <a:t> قطع </a:t>
            </a:r>
            <a:r>
              <a:rPr lang="fa-IR" sz="2800" b="1" u="sng" dirty="0" err="1">
                <a:cs typeface="B Nazanin" panose="00000400000000000000" pitchFamily="2" charset="-78"/>
              </a:rPr>
              <a:t>شيرش</a:t>
            </a:r>
            <a:r>
              <a:rPr lang="fa-IR" sz="2800" b="1" u="sng" dirty="0">
                <a:cs typeface="B Nazanin" panose="00000400000000000000" pitchFamily="2" charset="-78"/>
              </a:rPr>
              <a:t> است </a:t>
            </a:r>
            <a:r>
              <a:rPr lang="fa-IR" sz="2800" b="1" dirty="0">
                <a:cs typeface="B Nazanin" panose="00000400000000000000" pitchFamily="2" charset="-78"/>
              </a:rPr>
              <a:t>(دلیل </a:t>
            </a:r>
            <a:r>
              <a:rPr lang="fa-IR" sz="2800" b="1" dirty="0" err="1">
                <a:cs typeface="B Nazanin" panose="00000400000000000000" pitchFamily="2" charset="-78"/>
              </a:rPr>
              <a:t>شايع</a:t>
            </a:r>
            <a:r>
              <a:rPr lang="fa-IR" sz="2800" b="1" dirty="0">
                <a:cs typeface="B Nazanin" panose="00000400000000000000" pitchFamily="2" charset="-78"/>
              </a:rPr>
              <a:t>)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1666845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0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4191000" y="1752600"/>
            <a:ext cx="4346575" cy="3941763"/>
          </a:xfrm>
        </p:spPr>
        <p:txBody>
          <a:bodyPr/>
          <a:lstStyle/>
          <a:p>
            <a:r>
              <a:rPr lang="fa-IR" sz="3200" b="1" dirty="0" err="1">
                <a:cs typeface="B Nazanin" panose="00000400000000000000" pitchFamily="2" charset="-78"/>
                <a:hlinkClick r:id="" action="ppaction://customshow?id=9&amp;return=true"/>
              </a:rPr>
              <a:t>شيرخوارم</a:t>
            </a:r>
            <a:r>
              <a:rPr lang="fa-IR" sz="3200" b="1" dirty="0">
                <a:cs typeface="B Nazanin" panose="00000400000000000000" pitchFamily="2" charset="-78"/>
                <a:hlinkClick r:id="" action="ppaction://customshow?id=9&amp;return=true"/>
              </a:rPr>
              <a:t> مرتب </a:t>
            </a:r>
            <a:r>
              <a:rPr lang="fa-IR" sz="3200" b="1" dirty="0" err="1">
                <a:cs typeface="B Nazanin" panose="00000400000000000000" pitchFamily="2" charset="-78"/>
                <a:hlinkClick r:id="" action="ppaction://customshow?id=9&amp;return=true"/>
              </a:rPr>
              <a:t>گريه</a:t>
            </a:r>
            <a:r>
              <a:rPr lang="fa-IR" sz="3200" b="1" dirty="0">
                <a:cs typeface="B Nazanin" panose="00000400000000000000" pitchFamily="2" charset="-78"/>
                <a:hlinkClick r:id="" action="ppaction://customshow?id=9&amp;return=true"/>
              </a:rPr>
              <a:t> </a:t>
            </a:r>
            <a:r>
              <a:rPr lang="fa-IR" sz="3200" b="1" dirty="0" err="1" smtClean="0">
                <a:cs typeface="B Nazanin" panose="00000400000000000000" pitchFamily="2" charset="-78"/>
                <a:hlinkClick r:id="" action="ppaction://customshow?id=9&amp;return=true"/>
              </a:rPr>
              <a:t>میكند</a:t>
            </a:r>
            <a:r>
              <a:rPr lang="fa-IR" sz="3200" b="1" dirty="0">
                <a:cs typeface="B Nazanin" panose="00000400000000000000" pitchFamily="2" charset="-78"/>
                <a:hlinkClick r:id="" action="ppaction://customshow?id=9&amp;return=true"/>
              </a:rPr>
              <a:t>. 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r>
              <a:rPr lang="fa-IR" sz="3200" dirty="0" err="1" smtClean="0">
                <a:cs typeface="B Nazanin" pitchFamily="2" charset="-78"/>
              </a:rPr>
              <a:t>پستانم</a:t>
            </a:r>
            <a:r>
              <a:rPr lang="fa-IR" sz="3200" dirty="0" smtClean="0">
                <a:cs typeface="B Nazanin" pitchFamily="2" charset="-78"/>
              </a:rPr>
              <a:t> را </a:t>
            </a:r>
            <a:r>
              <a:rPr lang="fa-IR" sz="3200" dirty="0" err="1" smtClean="0">
                <a:cs typeface="B Nazanin" pitchFamily="2" charset="-78"/>
              </a:rPr>
              <a:t>نمي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گيرد</a:t>
            </a:r>
            <a:endParaRPr lang="fa-IR" sz="3200" dirty="0" smtClean="0">
              <a:cs typeface="B Nazanin" pitchFamily="2" charset="-78"/>
            </a:endParaRPr>
          </a:p>
          <a:p>
            <a:r>
              <a:rPr lang="fa-IR" sz="3200" dirty="0" smtClean="0">
                <a:cs typeface="B Nazanin" pitchFamily="2" charset="-78"/>
              </a:rPr>
              <a:t>زود </a:t>
            </a:r>
            <a:r>
              <a:rPr lang="fa-IR" sz="3200" dirty="0">
                <a:cs typeface="B Nazanin" panose="00000400000000000000" pitchFamily="2" charset="-78"/>
              </a:rPr>
              <a:t>به </a:t>
            </a:r>
            <a:r>
              <a:rPr lang="fa-IR" sz="3200" dirty="0" smtClean="0">
                <a:cs typeface="B Nazanin" panose="00000400000000000000" pitchFamily="2" charset="-78"/>
              </a:rPr>
              <a:t>زود </a:t>
            </a:r>
            <a:r>
              <a:rPr lang="fa-IR" sz="3200" dirty="0" err="1">
                <a:cs typeface="B Nazanin" panose="00000400000000000000" pitchFamily="2" charset="-78"/>
              </a:rPr>
              <a:t>شير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ميخواهد</a:t>
            </a:r>
            <a:endParaRPr lang="fa-IR" sz="3200" dirty="0">
              <a:cs typeface="B Nazanin" panose="00000400000000000000" pitchFamily="2" charset="-78"/>
            </a:endParaRPr>
          </a:p>
          <a:p>
            <a:r>
              <a:rPr lang="fa-IR" sz="3200" dirty="0" err="1">
                <a:cs typeface="B Nazanin" panose="00000400000000000000" pitchFamily="2" charset="-78"/>
              </a:rPr>
              <a:t>پستانم</a:t>
            </a:r>
            <a:r>
              <a:rPr lang="fa-IR" sz="3200" dirty="0">
                <a:cs typeface="B Nazanin" panose="00000400000000000000" pitchFamily="2" charset="-78"/>
              </a:rPr>
              <a:t> نرم شده است</a:t>
            </a:r>
          </a:p>
          <a:p>
            <a:r>
              <a:rPr lang="fa-IR" sz="3200" dirty="0" err="1">
                <a:cs typeface="B Nazanin" panose="00000400000000000000" pitchFamily="2" charset="-78"/>
              </a:rPr>
              <a:t>پستانم</a:t>
            </a:r>
            <a:r>
              <a:rPr lang="fa-IR" sz="3200" dirty="0">
                <a:cs typeface="B Nazanin" panose="00000400000000000000" pitchFamily="2" charset="-78"/>
              </a:rPr>
              <a:t> رگ </a:t>
            </a:r>
            <a:r>
              <a:rPr lang="fa-IR" sz="3200" dirty="0" err="1">
                <a:cs typeface="B Nazanin" panose="00000400000000000000" pitchFamily="2" charset="-78"/>
              </a:rPr>
              <a:t>نمی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>
                <a:cs typeface="B Nazanin" panose="00000400000000000000" pitchFamily="2" charset="-78"/>
              </a:rPr>
              <a:t>كند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</a:p>
          <a:p>
            <a:r>
              <a:rPr lang="fa-IR" sz="3200" dirty="0" err="1">
                <a:cs typeface="B Nazanin" panose="00000400000000000000" pitchFamily="2" charset="-78"/>
              </a:rPr>
              <a:t>تغذيه</a:t>
            </a:r>
            <a:r>
              <a:rPr lang="fa-IR" sz="3200" dirty="0">
                <a:cs typeface="B Nazanin" panose="00000400000000000000" pitchFamily="2" charset="-78"/>
              </a:rPr>
              <a:t> </a:t>
            </a:r>
            <a:r>
              <a:rPr lang="fa-IR" sz="3200" dirty="0" err="1" smtClean="0">
                <a:cs typeface="B Nazanin" panose="00000400000000000000" pitchFamily="2" charset="-78"/>
              </a:rPr>
              <a:t>طولاني</a:t>
            </a:r>
            <a:endParaRPr lang="fa-IR" sz="3200" dirty="0">
              <a:cs typeface="B Nazanin" panose="00000400000000000000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0" y="1752600"/>
            <a:ext cx="4648200" cy="394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a-IR" sz="3200" dirty="0" err="1">
                <a:cs typeface="B Nazanin" pitchFamily="2" charset="-78"/>
              </a:rPr>
              <a:t>شیرخوارم</a:t>
            </a:r>
            <a:r>
              <a:rPr lang="fa-IR" sz="3200" dirty="0">
                <a:cs typeface="B Nazanin" pitchFamily="2" charset="-78"/>
              </a:rPr>
              <a:t> بعد از </a:t>
            </a:r>
            <a:r>
              <a:rPr lang="fa-IR" sz="3200" dirty="0" err="1">
                <a:cs typeface="B Nazanin" pitchFamily="2" charset="-78"/>
              </a:rPr>
              <a:t>شير</a:t>
            </a:r>
            <a:r>
              <a:rPr lang="fa-IR" sz="3200" dirty="0">
                <a:cs typeface="B Nazanin" pitchFamily="2" charset="-78"/>
              </a:rPr>
              <a:t> خوردن </a:t>
            </a:r>
            <a:r>
              <a:rPr lang="fa-IR" sz="3200" dirty="0" err="1">
                <a:cs typeface="B Nazanin" pitchFamily="2" charset="-78"/>
              </a:rPr>
              <a:t>راضي</a:t>
            </a:r>
            <a:r>
              <a:rPr lang="fa-IR" sz="3200" dirty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نيست</a:t>
            </a:r>
            <a:r>
              <a:rPr lang="fa-IR" sz="3200" dirty="0" smtClean="0">
                <a:cs typeface="B Nazanin" pitchFamily="2" charset="-78"/>
              </a:rPr>
              <a:t>                       </a:t>
            </a:r>
            <a:r>
              <a:rPr lang="fa-IR" sz="3200" dirty="0" err="1" smtClean="0">
                <a:cs typeface="B Nazanin" pitchFamily="2" charset="-78"/>
              </a:rPr>
              <a:t>مي</a:t>
            </a:r>
            <a:r>
              <a:rPr lang="fa-IR" sz="3200" dirty="0" smtClean="0">
                <a:cs typeface="B Nazanin" pitchFamily="2" charset="-78"/>
              </a:rPr>
              <a:t> دوشم </a:t>
            </a:r>
            <a:r>
              <a:rPr lang="fa-IR" sz="3200" dirty="0" err="1" smtClean="0">
                <a:cs typeface="B Nazanin" pitchFamily="2" charset="-78"/>
              </a:rPr>
              <a:t>شير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نمي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آيد</a:t>
            </a:r>
            <a:endParaRPr lang="fa-IR" sz="3200" dirty="0" smtClean="0">
              <a:cs typeface="B Nazanin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b="1" dirty="0" smtClean="0">
                <a:cs typeface="B Nazanin" pitchFamily="2" charset="-78"/>
                <a:hlinkClick r:id="" action="ppaction://customshow?id=10&amp;return=true"/>
              </a:rPr>
              <a:t>فقط </a:t>
            </a:r>
            <a:r>
              <a:rPr lang="fa-IR" sz="3200" b="1" dirty="0">
                <a:cs typeface="B Nazanin" pitchFamily="2" charset="-78"/>
                <a:hlinkClick r:id="" action="ppaction://customshow?id=10&amp;return=true"/>
              </a:rPr>
              <a:t>از یک </a:t>
            </a:r>
            <a:r>
              <a:rPr lang="fa-IR" sz="3200" b="1" dirty="0" err="1" smtClean="0">
                <a:cs typeface="B Nazanin" pitchFamily="2" charset="-78"/>
                <a:hlinkClick r:id="" action="ppaction://customshow?id=10&amp;return=true"/>
              </a:rPr>
              <a:t>پستانم</a:t>
            </a:r>
            <a:r>
              <a:rPr lang="fa-IR" sz="3200" b="1" dirty="0" smtClean="0">
                <a:cs typeface="B Nazanin" pitchFamily="2" charset="-78"/>
                <a:hlinkClick r:id="" action="ppaction://customshow?id=10&amp;return=true"/>
              </a:rPr>
              <a:t> </a:t>
            </a:r>
            <a:r>
              <a:rPr lang="fa-IR" sz="3200" b="1" dirty="0" err="1" smtClean="0">
                <a:cs typeface="B Nazanin" pitchFamily="2" charset="-78"/>
                <a:hlinkClick r:id="" action="ppaction://customshow?id=10&amp;return=true"/>
              </a:rPr>
              <a:t>شیرمیخورد</a:t>
            </a:r>
            <a:endParaRPr lang="fa-IR" sz="3200" b="1" dirty="0" smtClean="0">
              <a:cs typeface="B Nazanin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smtClean="0">
                <a:cs typeface="B Nazanin" pitchFamily="2" charset="-78"/>
              </a:rPr>
              <a:t>پستان </a:t>
            </a:r>
            <a:r>
              <a:rPr lang="fa-IR" sz="3200" dirty="0" err="1" smtClean="0">
                <a:cs typeface="B Nazanin" pitchFamily="2" charset="-78"/>
              </a:rPr>
              <a:t>هايم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كوچك</a:t>
            </a:r>
            <a:r>
              <a:rPr lang="fa-IR" sz="3200" dirty="0" smtClean="0">
                <a:cs typeface="B Nazanin" pitchFamily="2" charset="-78"/>
              </a:rPr>
              <a:t> است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smtClean="0">
                <a:cs typeface="B Nazanin" pitchFamily="2" charset="-78"/>
              </a:rPr>
              <a:t>اگر </a:t>
            </a:r>
            <a:r>
              <a:rPr lang="fa-IR" sz="3200" dirty="0" err="1" smtClean="0">
                <a:cs typeface="B Nazanin" pitchFamily="2" charset="-78"/>
              </a:rPr>
              <a:t>شيرخوارم</a:t>
            </a:r>
            <a:r>
              <a:rPr lang="fa-IR" sz="3200" dirty="0" smtClean="0">
                <a:cs typeface="B Nazanin" pitchFamily="2" charset="-78"/>
              </a:rPr>
              <a:t> </a:t>
            </a:r>
            <a:r>
              <a:rPr lang="fa-IR" sz="3200" dirty="0" err="1" smtClean="0">
                <a:cs typeface="B Nazanin" pitchFamily="2" charset="-78"/>
              </a:rPr>
              <a:t>شيركمكي</a:t>
            </a:r>
            <a:r>
              <a:rPr lang="fa-IR" sz="3200" dirty="0" smtClean="0">
                <a:cs typeface="B Nazanin" pitchFamily="2" charset="-78"/>
              </a:rPr>
              <a:t> بخورد چند </a:t>
            </a:r>
            <a:r>
              <a:rPr lang="fa-IR" sz="3200" dirty="0" err="1" smtClean="0">
                <a:cs typeface="B Nazanin" pitchFamily="2" charset="-78"/>
              </a:rPr>
              <a:t>ساعتي</a:t>
            </a:r>
            <a:r>
              <a:rPr lang="fa-IR" sz="3200" dirty="0" smtClean="0">
                <a:cs typeface="B Nazanin" pitchFamily="2" charset="-78"/>
              </a:rPr>
              <a:t> می خوابد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a-IR" sz="3200" dirty="0" err="1" smtClean="0">
                <a:cs typeface="B Nazanin" pitchFamily="2" charset="-78"/>
              </a:rPr>
              <a:t>شیرم</a:t>
            </a:r>
            <a:r>
              <a:rPr lang="fa-IR" sz="3200" dirty="0" smtClean="0">
                <a:cs typeface="B Nazanin" pitchFamily="2" charset="-78"/>
              </a:rPr>
              <a:t> آبکی است و.....</a:t>
            </a:r>
            <a:endParaRPr lang="en-US" sz="3200" dirty="0" smtClean="0">
              <a:cs typeface="B Nazanin" pitchFamily="2" charset="-78"/>
            </a:endParaRPr>
          </a:p>
          <a:p>
            <a:endParaRPr lang="en-US" sz="2400" dirty="0">
              <a:cs typeface="B Nazanin" panose="000004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59508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2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629400" y="1417638"/>
            <a:ext cx="2362200" cy="4525962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جدايي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از مادر،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پستان گرفتن نادرست ، بغل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نادرست ،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دفعات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مكيدن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ناموثر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 err="1" smtClean="0">
                <a:latin typeface="Zar" pitchFamily="2" charset="-78"/>
                <a:cs typeface="Zar" pitchFamily="2" charset="-78"/>
              </a:rPr>
              <a:t>تشنگي</a:t>
            </a:r>
            <a:r>
              <a:rPr lang="fa-IR" altLang="en-US" sz="2000" b="1" u="sng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b="1" u="sng" dirty="0">
                <a:latin typeface="Zar" pitchFamily="2" charset="-78"/>
                <a:cs typeface="Zar" pitchFamily="2" charset="-78"/>
              </a:rPr>
              <a:t>، </a:t>
            </a:r>
            <a:r>
              <a:rPr lang="fa-IR" altLang="en-US" sz="2000" b="1" u="sng" dirty="0" err="1">
                <a:latin typeface="Zar" pitchFamily="2" charset="-78"/>
                <a:cs typeface="Zar" pitchFamily="2" charset="-78"/>
              </a:rPr>
              <a:t>گرسنگي</a:t>
            </a:r>
            <a:endParaRPr lang="fa-IR" altLang="en-US" sz="2000" b="1" u="sng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لباس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دفع مدفوع و ادرار ،</a:t>
            </a:r>
            <a:endParaRPr lang="en-US" altLang="en-US" sz="2000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نور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تاريكي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.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كهنه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و لباس ناراحت 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جمع شدن گاز در روده ،</a:t>
            </a:r>
            <a:endParaRPr lang="en-US" altLang="en-US" sz="2000" dirty="0" smtClean="0">
              <a:latin typeface="Zar" pitchFamily="2" charset="-78"/>
              <a:cs typeface="Zar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44955245"/>
              </p:ext>
            </p:extLst>
          </p:nvPr>
        </p:nvGraphicFramePr>
        <p:xfrm>
          <a:off x="457200" y="274638"/>
          <a:ext cx="8229600" cy="86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191000" y="1447800"/>
            <a:ext cx="2514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سرما ، گرما ،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به توجه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كمبود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مادري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به بغل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كردن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خستگي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(</a:t>
            </a:r>
            <a:r>
              <a:rPr lang="fa-IR" altLang="en-US" sz="1800" dirty="0" smtClean="0">
                <a:latin typeface="Zar" pitchFamily="2" charset="-78"/>
                <a:cs typeface="Zar" pitchFamily="2" charset="-78"/>
              </a:rPr>
              <a:t>ملا </a:t>
            </a:r>
            <a:r>
              <a:rPr lang="fa-IR" altLang="en-US" sz="1800" dirty="0" err="1" smtClean="0">
                <a:latin typeface="Zar" pitchFamily="2" charset="-78"/>
                <a:cs typeface="Zar" pitchFamily="2" charset="-78"/>
              </a:rPr>
              <a:t>قاتي</a:t>
            </a:r>
            <a:r>
              <a:rPr lang="fa-IR" altLang="en-US" sz="18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18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1800" dirty="0" smtClean="0">
                <a:latin typeface="Zar" pitchFamily="2" charset="-78"/>
                <a:cs typeface="Zar" pitchFamily="2" charset="-78"/>
              </a:rPr>
              <a:t>)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جهش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هاي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رشد 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عفونت گوش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ميانی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شقاق مقعد ،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پيچيدن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مو دور انگشت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در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رفتگي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مفصل لگن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>
                <a:latin typeface="Zar" pitchFamily="2" charset="-78"/>
                <a:cs typeface="Zar" pitchFamily="2" charset="-78"/>
              </a:rPr>
              <a:t> فتق 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r>
              <a:rPr lang="fa-IR" altLang="en-US" sz="2000" dirty="0" err="1"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>
                <a:latin typeface="Zar" pitchFamily="2" charset="-78"/>
                <a:cs typeface="Zar" pitchFamily="2" charset="-78"/>
              </a:rPr>
              <a:t> روده </a:t>
            </a:r>
            <a:r>
              <a:rPr lang="fa-IR" altLang="en-US" sz="2000" dirty="0" err="1">
                <a:latin typeface="Zar" pitchFamily="2" charset="-78"/>
                <a:cs typeface="Zar" pitchFamily="2" charset="-78"/>
              </a:rPr>
              <a:t>اي</a:t>
            </a:r>
            <a:r>
              <a:rPr lang="fa-IR" altLang="en-US" sz="2000" dirty="0">
                <a:latin typeface="Zar" pitchFamily="2" charset="-78"/>
                <a:cs typeface="Zar" pitchFamily="2" charset="-78"/>
              </a:rPr>
              <a:t> </a:t>
            </a:r>
          </a:p>
          <a:p>
            <a:pPr marL="577850" indent="-577850" eaLnBrk="1" hangingPunct="1">
              <a:buFont typeface="Wingdings" pitchFamily="2" charset="2"/>
              <a:buAutoNum type="arabicPeriod" startAt="10"/>
            </a:pPr>
            <a:endParaRPr lang="en-US" altLang="en-US" sz="2000" dirty="0" smtClean="0">
              <a:latin typeface="Zar" pitchFamily="2" charset="-78"/>
              <a:cs typeface="Zar" pitchFamily="2" charset="-7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438400" y="1447800"/>
            <a:ext cx="1893387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انسداد روده ، 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عفونت صفاق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پرخوري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انواﮋيناسيون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مو در چشم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پيلونفريت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مننژيت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عفونتها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تروما ، 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كودك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آزاري</a:t>
            </a:r>
            <a:endParaRPr lang="fa-IR" altLang="en-US" sz="2000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 err="1">
                <a:latin typeface="Zar" pitchFamily="2" charset="-78"/>
                <a:cs typeface="Zar" pitchFamily="2" charset="-78"/>
              </a:rPr>
              <a:t>پيچش</a:t>
            </a:r>
            <a:r>
              <a:rPr lang="fa-IR" altLang="en-US" sz="2000" dirty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>
                <a:latin typeface="Zar" pitchFamily="2" charset="-78"/>
                <a:cs typeface="Zar" pitchFamily="2" charset="-78"/>
              </a:rPr>
              <a:t>بيضه</a:t>
            </a:r>
            <a:r>
              <a:rPr lang="fa-IR" altLang="en-US" sz="2000" dirty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r>
              <a:rPr lang="fa-IR" altLang="en-US" sz="2000" dirty="0">
                <a:latin typeface="Zar" pitchFamily="2" charset="-78"/>
                <a:cs typeface="Zar" pitchFamily="2" charset="-78"/>
              </a:rPr>
              <a:t>خراش </a:t>
            </a:r>
            <a:r>
              <a:rPr lang="fa-IR" altLang="en-US" sz="2000" dirty="0" err="1">
                <a:latin typeface="Zar" pitchFamily="2" charset="-78"/>
                <a:cs typeface="Zar" pitchFamily="2" charset="-78"/>
              </a:rPr>
              <a:t>قرينه</a:t>
            </a:r>
            <a:r>
              <a:rPr lang="fa-IR" altLang="en-US" sz="2000" dirty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+mj-lt"/>
              <a:buAutoNum type="arabicPeriod" startAt="20"/>
            </a:pPr>
            <a:endParaRPr lang="fa-IR" altLang="en-US" sz="2000" dirty="0">
              <a:latin typeface="Zar" pitchFamily="2" charset="-78"/>
              <a:cs typeface="Zar" pitchFamily="2" charset="-7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1447800"/>
            <a:ext cx="222091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واكنش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به داروها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يا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واكسن</a:t>
            </a:r>
            <a:endParaRPr lang="fa-IR" altLang="en-US" sz="2000" dirty="0" smtClean="0">
              <a:latin typeface="Zar" pitchFamily="2" charset="-78"/>
              <a:cs typeface="Zar" pitchFamily="2" charset="-78"/>
            </a:endParaRPr>
          </a:p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عفونت استخوان و مفصل ،</a:t>
            </a:r>
          </a:p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آلرﮋي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به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غذاي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مادر (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شير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سويا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 تخم مرغ ، بادام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زميني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) ،</a:t>
            </a:r>
          </a:p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دود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سيگار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،</a:t>
            </a:r>
          </a:p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كافئين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و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داروهاي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مصرفي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مادر ،</a:t>
            </a:r>
          </a:p>
          <a:p>
            <a:pPr marL="533400" indent="-533400" eaLnBrk="1" hangingPunct="1">
              <a:buFont typeface="+mj-lt"/>
              <a:buAutoNum type="arabicPeriod" startAt="32"/>
            </a:pP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نياز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زياد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( </a:t>
            </a:r>
            <a:r>
              <a:rPr lang="fa-IR" altLang="en-US" sz="2000" dirty="0" err="1" smtClean="0">
                <a:latin typeface="Zar" pitchFamily="2" charset="-78"/>
                <a:cs typeface="Zar" pitchFamily="2" charset="-78"/>
              </a:rPr>
              <a:t>پرتوقع</a:t>
            </a:r>
            <a:r>
              <a:rPr lang="fa-IR" altLang="en-US" sz="2000" dirty="0" smtClean="0">
                <a:latin typeface="Zar" pitchFamily="2" charset="-78"/>
                <a:cs typeface="Zar" pitchFamily="2" charset="-78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76644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962400" y="1905000"/>
            <a:ext cx="4724400" cy="3810000"/>
          </a:xfrm>
        </p:spPr>
        <p:txBody>
          <a:bodyPr/>
          <a:lstStyle/>
          <a:p>
            <a:r>
              <a:rPr lang="fa-IR" sz="3200" b="1" dirty="0" smtClean="0">
                <a:cs typeface="B Nazanin" panose="00000400000000000000" pitchFamily="2" charset="-78"/>
              </a:rPr>
              <a:t>بیشتر مادران شیرکافی تولید می کنند </a:t>
            </a:r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اما بسیاری از آنان نگران کمبود شیر شان هستند</a:t>
            </a:r>
            <a:endParaRPr lang="fa-IR" sz="3200" b="1" dirty="0" smtClean="0">
              <a:cs typeface="B Nazanin" panose="00000400000000000000" pitchFamily="2" charset="-78"/>
            </a:endParaRPr>
          </a:p>
          <a:p>
            <a:r>
              <a:rPr lang="fa-IR" sz="3200" b="1" u="sng" dirty="0" smtClean="0">
                <a:cs typeface="B Nazanin" panose="00000400000000000000" pitchFamily="2" charset="-78"/>
              </a:rPr>
              <a:t>کنترل رشد وزنی شیرخوار </a:t>
            </a:r>
            <a:r>
              <a:rPr lang="fa-IR" sz="3200" b="1" dirty="0" smtClean="0">
                <a:cs typeface="B Nazanin" panose="00000400000000000000" pitchFamily="2" charset="-78"/>
              </a:rPr>
              <a:t>بهترین راه اطمینان از دریافت کافی شیر است.</a:t>
            </a:r>
            <a:endParaRPr lang="en-US" sz="3200" b="1" dirty="0">
              <a:cs typeface="B Nazanin" panose="000004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54652106"/>
              </p:ext>
            </p:extLst>
          </p:nvPr>
        </p:nvGraphicFramePr>
        <p:xfrm>
          <a:off x="457200" y="3810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85800" y="1828800"/>
            <a:ext cx="3200400" cy="3441898"/>
            <a:chOff x="457200" y="2508152"/>
            <a:chExt cx="2895600" cy="31370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2" t="4226" r="32960" b="8797"/>
            <a:stretch/>
          </p:blipFill>
          <p:spPr bwMode="auto">
            <a:xfrm>
              <a:off x="457200" y="2508152"/>
              <a:ext cx="1401096" cy="3137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5" r="23832"/>
            <a:stretch/>
          </p:blipFill>
          <p:spPr bwMode="auto">
            <a:xfrm>
              <a:off x="1863213" y="2508152"/>
              <a:ext cx="1489587" cy="3137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Diagonal Stripe 4"/>
          <p:cNvSpPr/>
          <p:nvPr/>
        </p:nvSpPr>
        <p:spPr>
          <a:xfrm>
            <a:off x="1828800" y="2286000"/>
            <a:ext cx="304800" cy="762000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9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60133697"/>
              </p:ext>
            </p:extLst>
          </p:nvPr>
        </p:nvGraphicFramePr>
        <p:xfrm>
          <a:off x="634206" y="228600"/>
          <a:ext cx="8027987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238" y="1676400"/>
            <a:ext cx="8310762" cy="533400"/>
          </a:xfrm>
        </p:spPr>
        <p:txBody>
          <a:bodyPr/>
          <a:lstStyle/>
          <a:p>
            <a:pPr eaLnBrk="1" hangingPunct="1">
              <a:buSzPct val="125000"/>
            </a:pPr>
            <a:r>
              <a:rPr lang="fa-IR" altLang="en-US" sz="2800" dirty="0" smtClean="0">
                <a:cs typeface="B Nazanin" panose="00000400000000000000" pitchFamily="2" charset="-78"/>
              </a:rPr>
              <a:t> </a:t>
            </a:r>
            <a:r>
              <a:rPr lang="fa-IR" altLang="en-US" sz="2800" dirty="0" err="1" smtClean="0">
                <a:cs typeface="B Nazanin" panose="00000400000000000000" pitchFamily="2" charset="-78"/>
                <a:hlinkClick r:id="" action="ppaction://customshow?id=6&amp;return=true"/>
              </a:rPr>
              <a:t>كاهش</a:t>
            </a:r>
            <a:r>
              <a:rPr lang="ar-SA" altLang="en-US" sz="2800" dirty="0" smtClean="0">
                <a:cs typeface="B Nazanin" panose="00000400000000000000" pitchFamily="2" charset="-78"/>
                <a:hlinkClick r:id="" action="ppaction://customshow?id=6&amp;return=true"/>
              </a:rPr>
              <a:t> وزن </a:t>
            </a:r>
            <a:r>
              <a:rPr lang="fa-IR" altLang="en-US" sz="2800" b="1" u="sng" dirty="0" err="1" smtClean="0">
                <a:cs typeface="B Nazanin" panose="00000400000000000000" pitchFamily="2" charset="-78"/>
                <a:hlinkClick r:id="" action="ppaction://customshow?id=6&amp;return=true"/>
              </a:rPr>
              <a:t>كمتر</a:t>
            </a:r>
            <a:r>
              <a:rPr lang="ar-SA" altLang="en-US" sz="2800" b="1" u="sng" dirty="0" smtClean="0">
                <a:cs typeface="B Nazanin" panose="00000400000000000000" pitchFamily="2" charset="-78"/>
                <a:hlinkClick r:id="" action="ppaction://customshow?id=6&amp;return=true"/>
              </a:rPr>
              <a:t> از 7 </a:t>
            </a:r>
            <a:r>
              <a:rPr lang="fa-IR" altLang="en-US" sz="2800" b="1" u="sng" dirty="0" smtClean="0">
                <a:cs typeface="B Nazanin" panose="00000400000000000000" pitchFamily="2" charset="-78"/>
                <a:hlinkClick r:id="" action="ppaction://customshow?id=6&amp;return=true"/>
              </a:rPr>
              <a:t>%</a:t>
            </a:r>
            <a:r>
              <a:rPr lang="fa-IR" altLang="en-US" sz="2800" dirty="0" smtClean="0">
                <a:cs typeface="B Nazanin" panose="00000400000000000000" pitchFamily="2" charset="-78"/>
                <a:hlinkClick r:id="" action="ppaction://customshow?id=6&amp;return=true"/>
              </a:rPr>
              <a:t> </a:t>
            </a:r>
            <a:r>
              <a:rPr lang="ar-SA" altLang="en-US" sz="2800" dirty="0" smtClean="0">
                <a:cs typeface="B Nazanin" panose="00000400000000000000" pitchFamily="2" charset="-78"/>
                <a:hlinkClick r:id="" action="ppaction://customshow?id=6&amp;return=true"/>
              </a:rPr>
              <a:t> وزن تولد </a:t>
            </a:r>
            <a:r>
              <a:rPr lang="fa-IR" altLang="en-US" sz="2800" b="1" dirty="0" smtClean="0">
                <a:cs typeface="B Nazanin" panose="00000400000000000000" pitchFamily="2" charset="-78"/>
                <a:hlinkClick r:id="" action="ppaction://customshow?id=6&amp;return=true"/>
              </a:rPr>
              <a:t>در هفته اول</a:t>
            </a:r>
            <a:r>
              <a:rPr lang="fa-IR" altLang="en-US" sz="2800" dirty="0" smtClean="0">
                <a:cs typeface="B Nazanin" panose="00000400000000000000" pitchFamily="2" charset="-78"/>
                <a:hlinkClick r:id="" action="ppaction://customshow?id=6&amp;return=true"/>
              </a:rPr>
              <a:t> پس از تولد</a:t>
            </a:r>
            <a:endParaRPr lang="fa-IR" altLang="en-US" sz="2800" dirty="0" smtClean="0">
              <a:cs typeface="B Nazanin" panose="000004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" t="4062" r="10250" b="7087"/>
          <a:stretch/>
        </p:blipFill>
        <p:spPr bwMode="auto">
          <a:xfrm>
            <a:off x="914400" y="2286001"/>
            <a:ext cx="2419182" cy="31242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543300" y="2286000"/>
            <a:ext cx="52197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r" rtl="1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1pPr>
            <a:lvl2pPr marL="620713" indent="-228600" algn="r" rtl="1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2pPr>
            <a:lvl3pPr marL="858838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3pPr>
            <a:lvl4pPr marL="11430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4pPr>
            <a:lvl5pPr marL="1371600" indent="-228600" algn="r" rtl="1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B Yagut" pitchFamily="2" charset="-78"/>
              </a:defRPr>
            </a:lvl5pPr>
            <a:lvl6pPr marL="16002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r" rtl="1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buSzPct val="125000"/>
            </a:pPr>
            <a:r>
              <a:rPr lang="fa-IR" altLang="en-US" sz="2800" dirty="0" smtClean="0">
                <a:cs typeface="B Nazanin" panose="00000400000000000000" pitchFamily="2" charset="-78"/>
              </a:rPr>
              <a:t> </a:t>
            </a:r>
            <a:r>
              <a:rPr lang="fa-IR" altLang="en-US" sz="2800" dirty="0" err="1" smtClean="0">
                <a:cs typeface="B Nazanin" panose="00000400000000000000" pitchFamily="2" charset="-78"/>
              </a:rPr>
              <a:t>رسيدن</a:t>
            </a:r>
            <a:r>
              <a:rPr lang="fa-IR" altLang="en-US" sz="2800" dirty="0" smtClean="0">
                <a:cs typeface="B Nazanin" panose="00000400000000000000" pitchFamily="2" charset="-78"/>
              </a:rPr>
              <a:t> </a:t>
            </a:r>
            <a:r>
              <a:rPr lang="fa-IR" altLang="en-US" sz="2800" dirty="0">
                <a:cs typeface="B Nazanin" panose="00000400000000000000" pitchFamily="2" charset="-78"/>
              </a:rPr>
              <a:t>به وزن تولد تا </a:t>
            </a:r>
            <a:r>
              <a:rPr lang="fa-IR" altLang="en-US" sz="2800" b="1" dirty="0">
                <a:cs typeface="B Nazanin" panose="00000400000000000000" pitchFamily="2" charset="-78"/>
              </a:rPr>
              <a:t>روز 14-10</a:t>
            </a:r>
          </a:p>
          <a:p>
            <a:pPr eaLnBrk="1" hangingPunct="1">
              <a:buSzPct val="125000"/>
            </a:pPr>
            <a:r>
              <a:rPr lang="fa-IR" altLang="en-US" sz="2800" dirty="0" smtClean="0">
                <a:cs typeface="B Nazanin" panose="00000400000000000000" pitchFamily="2" charset="-78"/>
              </a:rPr>
              <a:t> الگوی طبیعی دفع ادرار و مدفوع </a:t>
            </a:r>
          </a:p>
          <a:p>
            <a:pPr eaLnBrk="1" hangingPunct="1">
              <a:buSzPct val="125000"/>
            </a:pPr>
            <a:r>
              <a:rPr lang="fa-IR" altLang="en-US" sz="2800" b="1" dirty="0" smtClean="0">
                <a:cs typeface="B Nazanin" panose="00000400000000000000" pitchFamily="2" charset="-78"/>
              </a:rPr>
              <a:t> شادابی،</a:t>
            </a:r>
            <a:r>
              <a:rPr lang="fa-IR" altLang="en-US" sz="2800" dirty="0">
                <a:cs typeface="B Nazanin" panose="00000400000000000000" pitchFamily="2" charset="-78"/>
              </a:rPr>
              <a:t> سلامت </a:t>
            </a:r>
            <a:r>
              <a:rPr lang="fa-IR" altLang="en-US" sz="2800" dirty="0" err="1">
                <a:cs typeface="B Nazanin" panose="00000400000000000000" pitchFamily="2" charset="-78"/>
              </a:rPr>
              <a:t>ظاهري</a:t>
            </a:r>
            <a:r>
              <a:rPr lang="fa-IR" altLang="en-US" sz="2800" dirty="0">
                <a:cs typeface="B Nazanin" panose="00000400000000000000" pitchFamily="2" charset="-78"/>
              </a:rPr>
              <a:t> </a:t>
            </a:r>
            <a:r>
              <a:rPr lang="fa-IR" altLang="en-US" sz="2800" dirty="0" err="1">
                <a:cs typeface="B Nazanin" panose="00000400000000000000" pitchFamily="2" charset="-78"/>
              </a:rPr>
              <a:t>شيرخوار</a:t>
            </a:r>
            <a:r>
              <a:rPr lang="fa-IR" altLang="en-US" sz="2800" dirty="0">
                <a:cs typeface="B Nazanin" panose="00000400000000000000" pitchFamily="2" charset="-78"/>
              </a:rPr>
              <a:t> و خواب راحت و </a:t>
            </a:r>
            <a:r>
              <a:rPr lang="fa-IR" altLang="en-US" sz="2800" b="1" dirty="0" err="1">
                <a:cs typeface="B Nazanin" panose="00000400000000000000" pitchFamily="2" charset="-78"/>
              </a:rPr>
              <a:t>خوشنودی</a:t>
            </a:r>
            <a:r>
              <a:rPr lang="fa-IR" altLang="en-US" sz="2800" dirty="0">
                <a:cs typeface="B Nazanin" panose="00000400000000000000" pitchFamily="2" charset="-78"/>
              </a:rPr>
              <a:t> </a:t>
            </a:r>
            <a:r>
              <a:rPr lang="fa-IR" altLang="en-US" sz="2800" dirty="0" smtClean="0">
                <a:cs typeface="B Nazanin" panose="00000400000000000000" pitchFamily="2" charset="-78"/>
              </a:rPr>
              <a:t>بعد </a:t>
            </a:r>
            <a:r>
              <a:rPr lang="fa-IR" altLang="en-US" sz="2800" dirty="0">
                <a:cs typeface="B Nazanin" panose="00000400000000000000" pitchFamily="2" charset="-78"/>
              </a:rPr>
              <a:t>از </a:t>
            </a:r>
            <a:r>
              <a:rPr lang="fa-IR" altLang="en-US" sz="2800" dirty="0" err="1" smtClean="0">
                <a:cs typeface="B Nazanin" panose="00000400000000000000" pitchFamily="2" charset="-78"/>
              </a:rPr>
              <a:t>شيرخوردن</a:t>
            </a:r>
            <a:r>
              <a:rPr lang="fa-IR" altLang="en-US" sz="2800" dirty="0" smtClean="0">
                <a:cs typeface="B Nazanin" panose="00000400000000000000" pitchFamily="2" charset="-78"/>
              </a:rPr>
              <a:t> </a:t>
            </a:r>
            <a:r>
              <a:rPr lang="fa-IR" altLang="en-US" sz="2800" dirty="0" err="1" smtClean="0">
                <a:cs typeface="B Nazanin" panose="00000400000000000000" pitchFamily="2" charset="-78"/>
              </a:rPr>
              <a:t>شيرخوار</a:t>
            </a:r>
            <a:r>
              <a:rPr lang="fa-IR" altLang="en-US" sz="2800" dirty="0" smtClean="0">
                <a:cs typeface="B Nazanin" panose="00000400000000000000" pitchFamily="2" charset="-78"/>
              </a:rPr>
              <a:t> و </a:t>
            </a:r>
            <a:r>
              <a:rPr lang="fa-IR" altLang="en-US" sz="2800" b="1" dirty="0" err="1" smtClean="0">
                <a:cs typeface="B Nazanin" panose="00000400000000000000" pitchFamily="2" charset="-78"/>
              </a:rPr>
              <a:t>شنيدن</a:t>
            </a:r>
            <a:r>
              <a:rPr lang="fa-IR" altLang="en-US" sz="2800" b="1" dirty="0" smtClean="0">
                <a:cs typeface="B Nazanin" panose="00000400000000000000" pitchFamily="2" charset="-78"/>
              </a:rPr>
              <a:t> صدای </a:t>
            </a:r>
            <a:r>
              <a:rPr lang="fa-IR" altLang="en-US" sz="2800" b="1" dirty="0" err="1" smtClean="0">
                <a:cs typeface="B Nazanin" panose="00000400000000000000" pitchFamily="2" charset="-78"/>
              </a:rPr>
              <a:t>بلع</a:t>
            </a:r>
            <a:r>
              <a:rPr lang="fa-IR" altLang="en-US" sz="2800" b="1" dirty="0" smtClean="0">
                <a:cs typeface="B Nazanin" panose="00000400000000000000" pitchFamily="2" charset="-78"/>
              </a:rPr>
              <a:t> </a:t>
            </a:r>
          </a:p>
          <a:p>
            <a:pPr eaLnBrk="1" hangingPunct="1">
              <a:buSzPct val="125000"/>
            </a:pPr>
            <a:r>
              <a:rPr lang="fa-IR" altLang="en-US" sz="2800" b="1" dirty="0" smtClean="0">
                <a:cs typeface="B Nazanin" panose="00000400000000000000" pitchFamily="2" charset="-78"/>
              </a:rPr>
              <a:t> </a:t>
            </a:r>
            <a:r>
              <a:rPr lang="fa-IR" altLang="en-US" sz="2800" b="1" u="sng" dirty="0" err="1" smtClean="0">
                <a:cs typeface="B Nazanin" panose="00000400000000000000" pitchFamily="2" charset="-78"/>
              </a:rPr>
              <a:t>افزايش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 </a:t>
            </a:r>
            <a:r>
              <a:rPr lang="fa-IR" altLang="en-US" sz="2800" b="1" u="sng" dirty="0">
                <a:cs typeface="B Nazanin" panose="00000400000000000000" pitchFamily="2" charset="-78"/>
              </a:rPr>
              <a:t>وزن مناسب </a:t>
            </a:r>
            <a:r>
              <a:rPr lang="fa-IR" altLang="en-US" sz="2800" b="1" u="sng" dirty="0" err="1">
                <a:cs typeface="B Nazanin" panose="00000400000000000000" pitchFamily="2" charset="-78"/>
              </a:rPr>
              <a:t>شيرخوار</a:t>
            </a:r>
            <a:r>
              <a:rPr lang="fa-IR" altLang="en-US" sz="2800" b="1" u="sng" dirty="0" err="1" smtClean="0">
                <a:cs typeface="B Nazanin" panose="00000400000000000000" pitchFamily="2" charset="-78"/>
              </a:rPr>
              <a:t>بهترين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 </a:t>
            </a:r>
            <a:r>
              <a:rPr lang="fa-IR" altLang="en-US" sz="2800" b="1" u="sng" dirty="0">
                <a:cs typeface="B Nazanin" panose="00000400000000000000" pitchFamily="2" charset="-78"/>
              </a:rPr>
              <a:t>نشانه </a:t>
            </a:r>
            <a:r>
              <a:rPr lang="fa-IR" altLang="en-US" sz="2800" b="1" u="sng" dirty="0" err="1">
                <a:cs typeface="B Nazanin" panose="00000400000000000000" pitchFamily="2" charset="-78"/>
              </a:rPr>
              <a:t>دريافت</a:t>
            </a:r>
            <a:r>
              <a:rPr lang="fa-IR" altLang="en-US" sz="2800" b="1" u="sng" dirty="0">
                <a:cs typeface="B Nazanin" panose="00000400000000000000" pitchFamily="2" charset="-78"/>
              </a:rPr>
              <a:t> </a:t>
            </a:r>
            <a:r>
              <a:rPr lang="fa-IR" altLang="en-US" sz="2800" b="1" u="sng" dirty="0" err="1" smtClean="0">
                <a:cs typeface="B Nazanin" panose="00000400000000000000" pitchFamily="2" charset="-78"/>
              </a:rPr>
              <a:t>شيركافي</a:t>
            </a:r>
            <a:r>
              <a:rPr lang="fa-IR" altLang="en-US" sz="2800" b="1" u="sng" dirty="0" smtClean="0">
                <a:cs typeface="B Nazanin" panose="00000400000000000000" pitchFamily="2" charset="-78"/>
              </a:rPr>
              <a:t> است</a:t>
            </a:r>
          </a:p>
        </p:txBody>
      </p:sp>
    </p:spTree>
    <p:extLst>
      <p:ext uri="{BB962C8B-B14F-4D97-AF65-F5344CB8AC3E}">
        <p14:creationId xmlns:p14="http://schemas.microsoft.com/office/powerpoint/2010/main" val="27407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502462"/>
              </p:ext>
            </p:extLst>
          </p:nvPr>
        </p:nvGraphicFramePr>
        <p:xfrm>
          <a:off x="727588" y="1905000"/>
          <a:ext cx="7730612" cy="331318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89051"/>
                <a:gridCol w="2597888"/>
                <a:gridCol w="3243673"/>
              </a:tblGrid>
              <a:tr h="8122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روز</a:t>
                      </a:r>
                      <a:endParaRPr lang="fa-IR" sz="24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کاهش وزن  طبیعی</a:t>
                      </a:r>
                      <a:endParaRPr lang="en-US" sz="2400" b="1" u="none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cs typeface="B Nazanin" panose="00000400000000000000" pitchFamily="2" charset="-78"/>
                        </a:rPr>
                        <a:t>کاهش وزن بیش از حد</a:t>
                      </a:r>
                      <a:endParaRPr lang="fa-IR" sz="2800" b="1" u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  <a:tr h="4835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وزن تولد 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-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  <a:tr h="4835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3% &gt;</a:t>
                      </a:r>
                      <a:r>
                        <a:rPr lang="fa-IR" sz="2400" b="1" baseline="0" dirty="0" smtClean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5% 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  <a:tr h="53444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fa-IR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6%&gt;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8% 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  <a:tr h="542212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8%&gt;</a:t>
                      </a:r>
                      <a:endParaRPr lang="en-US" sz="2400" b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10%&lt;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  <a:tr h="254944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باید وزن بگیرد 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effectLst/>
                          <a:cs typeface="B Nazanin" panose="00000400000000000000" pitchFamily="2" charset="-78"/>
                        </a:rPr>
                        <a:t>10%&lt;</a:t>
                      </a:r>
                      <a:endParaRPr lang="fa-IR" sz="24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176349" marR="176349" anchor="ctr"/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041589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3880244"/>
              </p:ext>
            </p:extLst>
          </p:nvPr>
        </p:nvGraphicFramePr>
        <p:xfrm>
          <a:off x="762000" y="2743200"/>
          <a:ext cx="7696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082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26738" r="3654" b="140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147036"/>
              </p:ext>
            </p:extLst>
          </p:nvPr>
        </p:nvGraphicFramePr>
        <p:xfrm>
          <a:off x="4800600" y="4022185"/>
          <a:ext cx="3429000" cy="2531015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2030362"/>
                <a:gridCol w="1398638"/>
              </a:tblGrid>
              <a:tr h="756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وزن گیری </a:t>
                      </a:r>
                      <a:r>
                        <a:rPr kumimoji="0" lang="en-US" sz="1400" b="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گرم در روز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سن </a:t>
                      </a:r>
                      <a:r>
                        <a:rPr kumimoji="0" lang="fa-IR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(</a:t>
                      </a:r>
                      <a:r>
                        <a:rPr kumimoji="0" lang="fa-IR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ماه</a:t>
                      </a: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>
                    <a:gradFill flip="none" rotWithShape="1">
                      <a:gsLst>
                        <a:gs pos="0">
                          <a:srgbClr val="00B0F0">
                            <a:tint val="66000"/>
                            <a:satMod val="160000"/>
                          </a:srgbClr>
                        </a:gs>
                        <a:gs pos="50000">
                          <a:srgbClr val="00B0F0">
                            <a:tint val="44500"/>
                            <a:satMod val="160000"/>
                          </a:srgbClr>
                        </a:gs>
                        <a:gs pos="100000">
                          <a:srgbClr val="00B0F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  <a:tr h="4628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31-26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3-0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18-17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6-3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13-12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9-6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  <a:tr h="397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B Nazanin" panose="00000400000000000000" pitchFamily="2" charset="-78"/>
                        </a:rPr>
                        <a:t>12-9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B Nazanin" panose="00000400000000000000" pitchFamily="2" charset="-78"/>
                      </a:endParaRPr>
                    </a:p>
                  </a:txBody>
                  <a:tcPr marL="90000" marR="90000" marT="46800" marB="46800" anchor="ctr" anchorCtr="1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59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فرمت اسلايد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1487</Words>
  <Application>Microsoft Office PowerPoint</Application>
  <PresentationFormat>On-screen Show (4:3)</PresentationFormat>
  <Paragraphs>225</Paragraphs>
  <Slides>19</Slides>
  <Notes>9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  <vt:variant>
        <vt:lpstr>Custom Shows</vt:lpstr>
      </vt:variant>
      <vt:variant>
        <vt:i4>11</vt:i4>
      </vt:variant>
    </vt:vector>
  </HeadingPairs>
  <TitlesOfParts>
    <vt:vector size="31" baseType="lpstr">
      <vt:lpstr>فرمت اسلايد</vt:lpstr>
      <vt:lpstr>  امتناع شیرخوار از گرفتن پستان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شیرخشک</vt:lpstr>
      <vt:lpstr>همسر</vt:lpstr>
      <vt:lpstr>معده</vt:lpstr>
      <vt:lpstr>قفسه</vt:lpstr>
      <vt:lpstr>گرفتن پستان</vt:lpstr>
      <vt:lpstr>همسر 2</vt:lpstr>
      <vt:lpstr>کاهش وزن</vt:lpstr>
      <vt:lpstr>الگوی متفاوت</vt:lpstr>
      <vt:lpstr>تولید شیر</vt:lpstr>
      <vt:lpstr>گریه</vt:lpstr>
      <vt:lpstr>یک پستان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Ravari</dc:creator>
  <cp:lastModifiedBy>Dr Ravari</cp:lastModifiedBy>
  <cp:revision>260</cp:revision>
  <dcterms:created xsi:type="dcterms:W3CDTF">2006-08-16T00:00:00Z</dcterms:created>
  <dcterms:modified xsi:type="dcterms:W3CDTF">2014-12-05T15:23:31Z</dcterms:modified>
</cp:coreProperties>
</file>